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2" r:id="rId5"/>
    <p:sldId id="264" r:id="rId6"/>
    <p:sldId id="267" r:id="rId7"/>
    <p:sldId id="268" r:id="rId8"/>
    <p:sldId id="259" r:id="rId9"/>
    <p:sldId id="260" r:id="rId10"/>
    <p:sldId id="269" r:id="rId11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silia Vallefuoco" initials="EV" lastIdx="1" clrIdx="0">
    <p:extLst>
      <p:ext uri="{19B8F6BF-5375-455C-9EA6-DF929625EA0E}">
        <p15:presenceInfo xmlns:p15="http://schemas.microsoft.com/office/powerpoint/2012/main" userId="53624132d7a463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Ersilia Vallefuoco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Tutor: </a:t>
            </a:r>
            <a:r>
              <a:rPr lang="it-IT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Alessando</a:t>
            </a:r>
            <a:r>
              <a:rPr lang="it-I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Pepino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XXXII </a:t>
            </a:r>
            <a:r>
              <a:rPr lang="it-IT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 </a:t>
            </a:r>
            <a:r>
              <a:rPr lang="it-IT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982611"/>
            <a:ext cx="7128792" cy="175260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IS4Inclusion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personalization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Serious Game for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Disorder</a:t>
            </a:r>
            <a:endParaRPr lang="it-I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1" y="116638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1" y="6021290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61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10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417676" y="764704"/>
            <a:ext cx="4308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err="1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Thanks</a:t>
            </a:r>
            <a:r>
              <a:rPr lang="it-IT" sz="80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  <a:p>
            <a:pPr algn="ctr"/>
            <a:r>
              <a:rPr lang="it-IT" sz="80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for </a:t>
            </a:r>
            <a:r>
              <a:rPr lang="it-IT" sz="8000" b="1" dirty="0" err="1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your</a:t>
            </a:r>
            <a:r>
              <a:rPr lang="it-IT" sz="80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</a:p>
          <a:p>
            <a:pPr algn="ctr"/>
            <a:r>
              <a:rPr lang="it-IT" sz="8000" b="1" dirty="0" err="1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Attention</a:t>
            </a:r>
            <a:r>
              <a:rPr lang="it-IT" sz="8000" b="1" dirty="0">
                <a:solidFill>
                  <a:schemeClr val="tx2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052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773" y="2420888"/>
            <a:ext cx="1375593" cy="150338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57" y="88031"/>
            <a:ext cx="1928956" cy="648072"/>
          </a:xfrm>
          <a:ln w="28575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342891" indent="-342891" algn="l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tx2"/>
                </a:solidFill>
              </a:rPr>
              <a:t>Background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61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90364" y="902167"/>
            <a:ext cx="8363272" cy="466503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it-IT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it-IT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Graduation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laude.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it-IT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DIETI and Centre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SInAPSi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it-I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Dieti Group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Biomedical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it-IT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</a:t>
            </a:r>
            <a:r>
              <a:rPr lang="it-IT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Centro Medico Riabilitativo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Pompei 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r="78350" b="84647"/>
          <a:stretch/>
        </p:blipFill>
        <p:spPr>
          <a:xfrm>
            <a:off x="4958081" y="4514164"/>
            <a:ext cx="1050627" cy="10530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050" y="4860832"/>
            <a:ext cx="179847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61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560770" y="335181"/>
            <a:ext cx="6371738" cy="1143000"/>
          </a:xfrm>
        </p:spPr>
        <p:txBody>
          <a:bodyPr>
            <a:normAutofit/>
          </a:bodyPr>
          <a:lstStyle/>
          <a:p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(ASD)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303438"/>
            <a:ext cx="8229600" cy="10806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ASDs are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disorders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affect social and communication skills and, in a different way, motor and language skills.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94613" y="0"/>
            <a:ext cx="21731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91" indent="-342891" algn="l"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chemeClr val="tx2"/>
                </a:solidFill>
              </a:rPr>
              <a:t>Introduction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1613" y="2550908"/>
            <a:ext cx="5384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America: 1 in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Asia, Europe, and North America: prevalence of between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Italy: North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1/149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1/94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1/98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28" y="2619042"/>
            <a:ext cx="347559" cy="758736"/>
          </a:xfrm>
          <a:prstGeom prst="rect">
            <a:avLst/>
          </a:prstGeom>
        </p:spPr>
      </p:pic>
      <p:cxnSp>
        <p:nvCxnSpPr>
          <p:cNvPr id="17" name="Connettore diritto 16"/>
          <p:cNvCxnSpPr/>
          <p:nvPr/>
        </p:nvCxnSpPr>
        <p:spPr>
          <a:xfrm flipV="1">
            <a:off x="6444207" y="2943248"/>
            <a:ext cx="792088" cy="92402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87"/>
          <p:cNvSpPr>
            <a:spLocks noChangeAspect="1"/>
          </p:cNvSpPr>
          <p:nvPr/>
        </p:nvSpPr>
        <p:spPr>
          <a:xfrm>
            <a:off x="6494252" y="4064697"/>
            <a:ext cx="334706" cy="743916"/>
          </a:xfrm>
          <a:custGeom>
            <a:avLst/>
            <a:gdLst>
              <a:gd name="connsiteX0" fmla="*/ 330610 w 1279418"/>
              <a:gd name="connsiteY0" fmla="*/ 630871 h 2843630"/>
              <a:gd name="connsiteX1" fmla="*/ 950643 w 1279418"/>
              <a:gd name="connsiteY1" fmla="*/ 630871 h 2843630"/>
              <a:gd name="connsiteX2" fmla="*/ 1115094 w 1279418"/>
              <a:gd name="connsiteY2" fmla="*/ 739877 h 2843630"/>
              <a:gd name="connsiteX3" fmla="*/ 1118085 w 1279418"/>
              <a:gd name="connsiteY3" fmla="*/ 754690 h 2843630"/>
              <a:gd name="connsiteX4" fmla="*/ 1127860 w 1279418"/>
              <a:gd name="connsiteY4" fmla="*/ 779369 h 2843630"/>
              <a:gd name="connsiteX5" fmla="*/ 1277697 w 1279418"/>
              <a:gd name="connsiteY5" fmla="*/ 1612696 h 2843630"/>
              <a:gd name="connsiteX6" fmla="*/ 1190578 w 1279418"/>
              <a:gd name="connsiteY6" fmla="*/ 1738012 h 2843630"/>
              <a:gd name="connsiteX7" fmla="*/ 1065262 w 1279418"/>
              <a:gd name="connsiteY7" fmla="*/ 1650893 h 2843630"/>
              <a:gd name="connsiteX8" fmla="*/ 946038 w 1279418"/>
              <a:gd name="connsiteY8" fmla="*/ 987825 h 2843630"/>
              <a:gd name="connsiteX9" fmla="*/ 942594 w 1279418"/>
              <a:gd name="connsiteY9" fmla="*/ 987825 h 2843630"/>
              <a:gd name="connsiteX10" fmla="*/ 942594 w 1279418"/>
              <a:gd name="connsiteY10" fmla="*/ 1501242 h 2843630"/>
              <a:gd name="connsiteX11" fmla="*/ 942594 w 1279418"/>
              <a:gd name="connsiteY11" fmla="*/ 1845442 h 2843630"/>
              <a:gd name="connsiteX12" fmla="*/ 942594 w 1279418"/>
              <a:gd name="connsiteY12" fmla="*/ 2722978 h 2843630"/>
              <a:gd name="connsiteX13" fmla="*/ 821942 w 1279418"/>
              <a:gd name="connsiteY13" fmla="*/ 2843630 h 2843630"/>
              <a:gd name="connsiteX14" fmla="*/ 816225 w 1279418"/>
              <a:gd name="connsiteY14" fmla="*/ 2843630 h 2843630"/>
              <a:gd name="connsiteX15" fmla="*/ 695573 w 1279418"/>
              <a:gd name="connsiteY15" fmla="*/ 2722978 h 2843630"/>
              <a:gd name="connsiteX16" fmla="*/ 695573 w 1279418"/>
              <a:gd name="connsiteY16" fmla="*/ 1845442 h 2843630"/>
              <a:gd name="connsiteX17" fmla="*/ 584764 w 1279418"/>
              <a:gd name="connsiteY17" fmla="*/ 1845442 h 2843630"/>
              <a:gd name="connsiteX18" fmla="*/ 584764 w 1279418"/>
              <a:gd name="connsiteY18" fmla="*/ 2722978 h 2843630"/>
              <a:gd name="connsiteX19" fmla="*/ 464112 w 1279418"/>
              <a:gd name="connsiteY19" fmla="*/ 2843630 h 2843630"/>
              <a:gd name="connsiteX20" fmla="*/ 458395 w 1279418"/>
              <a:gd name="connsiteY20" fmla="*/ 2843630 h 2843630"/>
              <a:gd name="connsiteX21" fmla="*/ 337743 w 1279418"/>
              <a:gd name="connsiteY21" fmla="*/ 2722978 h 2843630"/>
              <a:gd name="connsiteX22" fmla="*/ 337743 w 1279418"/>
              <a:gd name="connsiteY22" fmla="*/ 1845442 h 2843630"/>
              <a:gd name="connsiteX23" fmla="*/ 337743 w 1279418"/>
              <a:gd name="connsiteY23" fmla="*/ 1845442 h 2843630"/>
              <a:gd name="connsiteX24" fmla="*/ 337743 w 1279418"/>
              <a:gd name="connsiteY24" fmla="*/ 987825 h 2843630"/>
              <a:gd name="connsiteX25" fmla="*/ 333380 w 1279418"/>
              <a:gd name="connsiteY25" fmla="*/ 987825 h 2843630"/>
              <a:gd name="connsiteX26" fmla="*/ 214156 w 1279418"/>
              <a:gd name="connsiteY26" fmla="*/ 1650893 h 2843630"/>
              <a:gd name="connsiteX27" fmla="*/ 88840 w 1279418"/>
              <a:gd name="connsiteY27" fmla="*/ 1738012 h 2843630"/>
              <a:gd name="connsiteX28" fmla="*/ 1721 w 1279418"/>
              <a:gd name="connsiteY28" fmla="*/ 1612696 h 2843630"/>
              <a:gd name="connsiteX29" fmla="*/ 151558 w 1279418"/>
              <a:gd name="connsiteY29" fmla="*/ 779369 h 2843630"/>
              <a:gd name="connsiteX30" fmla="*/ 165076 w 1279418"/>
              <a:gd name="connsiteY30" fmla="*/ 745240 h 2843630"/>
              <a:gd name="connsiteX31" fmla="*/ 166159 w 1279418"/>
              <a:gd name="connsiteY31" fmla="*/ 739877 h 2843630"/>
              <a:gd name="connsiteX32" fmla="*/ 330610 w 1279418"/>
              <a:gd name="connsiteY32" fmla="*/ 630871 h 2843630"/>
              <a:gd name="connsiteX33" fmla="*/ 631229 w 1279418"/>
              <a:gd name="connsiteY33" fmla="*/ 0 h 2843630"/>
              <a:gd name="connsiteX34" fmla="*/ 930644 w 1279418"/>
              <a:gd name="connsiteY34" fmla="*/ 299414 h 2843630"/>
              <a:gd name="connsiteX35" fmla="*/ 631229 w 1279418"/>
              <a:gd name="connsiteY35" fmla="*/ 598828 h 2843630"/>
              <a:gd name="connsiteX36" fmla="*/ 331814 w 1279418"/>
              <a:gd name="connsiteY36" fmla="*/ 299414 h 2843630"/>
              <a:gd name="connsiteX37" fmla="*/ 631229 w 1279418"/>
              <a:gd name="connsiteY37" fmla="*/ 0 h 28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9418" h="2843630">
                <a:moveTo>
                  <a:pt x="330610" y="630871"/>
                </a:moveTo>
                <a:lnTo>
                  <a:pt x="950643" y="630871"/>
                </a:lnTo>
                <a:cubicBezTo>
                  <a:pt x="1024571" y="630871"/>
                  <a:pt x="1088000" y="675819"/>
                  <a:pt x="1115094" y="739877"/>
                </a:cubicBezTo>
                <a:lnTo>
                  <a:pt x="1118085" y="754690"/>
                </a:lnTo>
                <a:lnTo>
                  <a:pt x="1127860" y="779369"/>
                </a:lnTo>
                <a:lnTo>
                  <a:pt x="1277697" y="1612696"/>
                </a:lnTo>
                <a:cubicBezTo>
                  <a:pt x="1288245" y="1671358"/>
                  <a:pt x="1249241" y="1727464"/>
                  <a:pt x="1190578" y="1738012"/>
                </a:cubicBezTo>
                <a:cubicBezTo>
                  <a:pt x="1131916" y="1748560"/>
                  <a:pt x="1075810" y="1709555"/>
                  <a:pt x="1065262" y="1650893"/>
                </a:cubicBezTo>
                <a:lnTo>
                  <a:pt x="946038" y="987825"/>
                </a:lnTo>
                <a:lnTo>
                  <a:pt x="942594" y="987825"/>
                </a:lnTo>
                <a:lnTo>
                  <a:pt x="942594" y="1501242"/>
                </a:lnTo>
                <a:lnTo>
                  <a:pt x="942594" y="1845442"/>
                </a:lnTo>
                <a:lnTo>
                  <a:pt x="942594" y="2722978"/>
                </a:lnTo>
                <a:cubicBezTo>
                  <a:pt x="942594" y="2789612"/>
                  <a:pt x="888576" y="2843630"/>
                  <a:pt x="821942" y="2843630"/>
                </a:cubicBezTo>
                <a:lnTo>
                  <a:pt x="816225" y="2843630"/>
                </a:lnTo>
                <a:cubicBezTo>
                  <a:pt x="749591" y="2843630"/>
                  <a:pt x="695573" y="2789612"/>
                  <a:pt x="695573" y="2722978"/>
                </a:cubicBezTo>
                <a:lnTo>
                  <a:pt x="695573" y="1845442"/>
                </a:lnTo>
                <a:lnTo>
                  <a:pt x="584764" y="1845442"/>
                </a:lnTo>
                <a:lnTo>
                  <a:pt x="584764" y="2722978"/>
                </a:lnTo>
                <a:cubicBezTo>
                  <a:pt x="584764" y="2789612"/>
                  <a:pt x="530746" y="2843630"/>
                  <a:pt x="464112" y="2843630"/>
                </a:cubicBezTo>
                <a:lnTo>
                  <a:pt x="458395" y="2843630"/>
                </a:lnTo>
                <a:cubicBezTo>
                  <a:pt x="391761" y="2843630"/>
                  <a:pt x="337743" y="2789612"/>
                  <a:pt x="337743" y="2722978"/>
                </a:cubicBezTo>
                <a:lnTo>
                  <a:pt x="337743" y="1845442"/>
                </a:lnTo>
                <a:lnTo>
                  <a:pt x="337743" y="1845442"/>
                </a:lnTo>
                <a:lnTo>
                  <a:pt x="337743" y="987825"/>
                </a:lnTo>
                <a:lnTo>
                  <a:pt x="333380" y="987825"/>
                </a:lnTo>
                <a:lnTo>
                  <a:pt x="214156" y="1650893"/>
                </a:lnTo>
                <a:cubicBezTo>
                  <a:pt x="203608" y="1709555"/>
                  <a:pt x="147502" y="1748560"/>
                  <a:pt x="88840" y="1738012"/>
                </a:cubicBezTo>
                <a:cubicBezTo>
                  <a:pt x="30177" y="1727464"/>
                  <a:pt x="-8827" y="1671358"/>
                  <a:pt x="1721" y="1612696"/>
                </a:cubicBezTo>
                <a:lnTo>
                  <a:pt x="151558" y="779369"/>
                </a:lnTo>
                <a:lnTo>
                  <a:pt x="165076" y="745240"/>
                </a:lnTo>
                <a:lnTo>
                  <a:pt x="166159" y="739877"/>
                </a:lnTo>
                <a:cubicBezTo>
                  <a:pt x="193253" y="675819"/>
                  <a:pt x="256682" y="630871"/>
                  <a:pt x="330610" y="630871"/>
                </a:cubicBezTo>
                <a:close/>
                <a:moveTo>
                  <a:pt x="631229" y="0"/>
                </a:moveTo>
                <a:cubicBezTo>
                  <a:pt x="796591" y="0"/>
                  <a:pt x="930644" y="134052"/>
                  <a:pt x="930644" y="299414"/>
                </a:cubicBezTo>
                <a:cubicBezTo>
                  <a:pt x="930644" y="464776"/>
                  <a:pt x="796591" y="598828"/>
                  <a:pt x="631229" y="598828"/>
                </a:cubicBezTo>
                <a:cubicBezTo>
                  <a:pt x="465867" y="598828"/>
                  <a:pt x="331814" y="464776"/>
                  <a:pt x="331814" y="299414"/>
                </a:cubicBezTo>
                <a:cubicBezTo>
                  <a:pt x="331814" y="134052"/>
                  <a:pt x="465867" y="0"/>
                  <a:pt x="631229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 w="3175">
            <a:noFill/>
            <a:round/>
            <a:headEnd/>
            <a:tailEnd/>
          </a:ln>
        </p:spPr>
        <p:txBody>
          <a:bodyPr vert="horz" wrap="square" lIns="93252" tIns="46627" rIns="93252" bIns="46627" numCol="1" anchor="t" anchorCtr="0" compatLnSpc="1">
            <a:prstTxWarp prst="textNoShape">
              <a:avLst/>
            </a:prstTxWarp>
          </a:bodyPr>
          <a:lstStyle/>
          <a:p>
            <a:pPr defTabSz="932518"/>
            <a:endParaRPr lang="en-US" sz="1938">
              <a:solidFill>
                <a:prstClr val="black"/>
              </a:solidFill>
            </a:endParaRPr>
          </a:p>
        </p:txBody>
      </p:sp>
      <p:sp>
        <p:nvSpPr>
          <p:cNvPr id="20" name="Freeform: Shape 187"/>
          <p:cNvSpPr>
            <a:spLocks noChangeAspect="1"/>
          </p:cNvSpPr>
          <p:nvPr/>
        </p:nvSpPr>
        <p:spPr>
          <a:xfrm>
            <a:off x="6840251" y="3520759"/>
            <a:ext cx="334706" cy="743916"/>
          </a:xfrm>
          <a:custGeom>
            <a:avLst/>
            <a:gdLst>
              <a:gd name="connsiteX0" fmla="*/ 330610 w 1279418"/>
              <a:gd name="connsiteY0" fmla="*/ 630871 h 2843630"/>
              <a:gd name="connsiteX1" fmla="*/ 950643 w 1279418"/>
              <a:gd name="connsiteY1" fmla="*/ 630871 h 2843630"/>
              <a:gd name="connsiteX2" fmla="*/ 1115094 w 1279418"/>
              <a:gd name="connsiteY2" fmla="*/ 739877 h 2843630"/>
              <a:gd name="connsiteX3" fmla="*/ 1118085 w 1279418"/>
              <a:gd name="connsiteY3" fmla="*/ 754690 h 2843630"/>
              <a:gd name="connsiteX4" fmla="*/ 1127860 w 1279418"/>
              <a:gd name="connsiteY4" fmla="*/ 779369 h 2843630"/>
              <a:gd name="connsiteX5" fmla="*/ 1277697 w 1279418"/>
              <a:gd name="connsiteY5" fmla="*/ 1612696 h 2843630"/>
              <a:gd name="connsiteX6" fmla="*/ 1190578 w 1279418"/>
              <a:gd name="connsiteY6" fmla="*/ 1738012 h 2843630"/>
              <a:gd name="connsiteX7" fmla="*/ 1065262 w 1279418"/>
              <a:gd name="connsiteY7" fmla="*/ 1650893 h 2843630"/>
              <a:gd name="connsiteX8" fmla="*/ 946038 w 1279418"/>
              <a:gd name="connsiteY8" fmla="*/ 987825 h 2843630"/>
              <a:gd name="connsiteX9" fmla="*/ 942594 w 1279418"/>
              <a:gd name="connsiteY9" fmla="*/ 987825 h 2843630"/>
              <a:gd name="connsiteX10" fmla="*/ 942594 w 1279418"/>
              <a:gd name="connsiteY10" fmla="*/ 1501242 h 2843630"/>
              <a:gd name="connsiteX11" fmla="*/ 942594 w 1279418"/>
              <a:gd name="connsiteY11" fmla="*/ 1845442 h 2843630"/>
              <a:gd name="connsiteX12" fmla="*/ 942594 w 1279418"/>
              <a:gd name="connsiteY12" fmla="*/ 2722978 h 2843630"/>
              <a:gd name="connsiteX13" fmla="*/ 821942 w 1279418"/>
              <a:gd name="connsiteY13" fmla="*/ 2843630 h 2843630"/>
              <a:gd name="connsiteX14" fmla="*/ 816225 w 1279418"/>
              <a:gd name="connsiteY14" fmla="*/ 2843630 h 2843630"/>
              <a:gd name="connsiteX15" fmla="*/ 695573 w 1279418"/>
              <a:gd name="connsiteY15" fmla="*/ 2722978 h 2843630"/>
              <a:gd name="connsiteX16" fmla="*/ 695573 w 1279418"/>
              <a:gd name="connsiteY16" fmla="*/ 1845442 h 2843630"/>
              <a:gd name="connsiteX17" fmla="*/ 584764 w 1279418"/>
              <a:gd name="connsiteY17" fmla="*/ 1845442 h 2843630"/>
              <a:gd name="connsiteX18" fmla="*/ 584764 w 1279418"/>
              <a:gd name="connsiteY18" fmla="*/ 2722978 h 2843630"/>
              <a:gd name="connsiteX19" fmla="*/ 464112 w 1279418"/>
              <a:gd name="connsiteY19" fmla="*/ 2843630 h 2843630"/>
              <a:gd name="connsiteX20" fmla="*/ 458395 w 1279418"/>
              <a:gd name="connsiteY20" fmla="*/ 2843630 h 2843630"/>
              <a:gd name="connsiteX21" fmla="*/ 337743 w 1279418"/>
              <a:gd name="connsiteY21" fmla="*/ 2722978 h 2843630"/>
              <a:gd name="connsiteX22" fmla="*/ 337743 w 1279418"/>
              <a:gd name="connsiteY22" fmla="*/ 1845442 h 2843630"/>
              <a:gd name="connsiteX23" fmla="*/ 337743 w 1279418"/>
              <a:gd name="connsiteY23" fmla="*/ 1845442 h 2843630"/>
              <a:gd name="connsiteX24" fmla="*/ 337743 w 1279418"/>
              <a:gd name="connsiteY24" fmla="*/ 987825 h 2843630"/>
              <a:gd name="connsiteX25" fmla="*/ 333380 w 1279418"/>
              <a:gd name="connsiteY25" fmla="*/ 987825 h 2843630"/>
              <a:gd name="connsiteX26" fmla="*/ 214156 w 1279418"/>
              <a:gd name="connsiteY26" fmla="*/ 1650893 h 2843630"/>
              <a:gd name="connsiteX27" fmla="*/ 88840 w 1279418"/>
              <a:gd name="connsiteY27" fmla="*/ 1738012 h 2843630"/>
              <a:gd name="connsiteX28" fmla="*/ 1721 w 1279418"/>
              <a:gd name="connsiteY28" fmla="*/ 1612696 h 2843630"/>
              <a:gd name="connsiteX29" fmla="*/ 151558 w 1279418"/>
              <a:gd name="connsiteY29" fmla="*/ 779369 h 2843630"/>
              <a:gd name="connsiteX30" fmla="*/ 165076 w 1279418"/>
              <a:gd name="connsiteY30" fmla="*/ 745240 h 2843630"/>
              <a:gd name="connsiteX31" fmla="*/ 166159 w 1279418"/>
              <a:gd name="connsiteY31" fmla="*/ 739877 h 2843630"/>
              <a:gd name="connsiteX32" fmla="*/ 330610 w 1279418"/>
              <a:gd name="connsiteY32" fmla="*/ 630871 h 2843630"/>
              <a:gd name="connsiteX33" fmla="*/ 631229 w 1279418"/>
              <a:gd name="connsiteY33" fmla="*/ 0 h 2843630"/>
              <a:gd name="connsiteX34" fmla="*/ 930644 w 1279418"/>
              <a:gd name="connsiteY34" fmla="*/ 299414 h 2843630"/>
              <a:gd name="connsiteX35" fmla="*/ 631229 w 1279418"/>
              <a:gd name="connsiteY35" fmla="*/ 598828 h 2843630"/>
              <a:gd name="connsiteX36" fmla="*/ 331814 w 1279418"/>
              <a:gd name="connsiteY36" fmla="*/ 299414 h 2843630"/>
              <a:gd name="connsiteX37" fmla="*/ 631229 w 1279418"/>
              <a:gd name="connsiteY37" fmla="*/ 0 h 28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9418" h="2843630">
                <a:moveTo>
                  <a:pt x="330610" y="630871"/>
                </a:moveTo>
                <a:lnTo>
                  <a:pt x="950643" y="630871"/>
                </a:lnTo>
                <a:cubicBezTo>
                  <a:pt x="1024571" y="630871"/>
                  <a:pt x="1088000" y="675819"/>
                  <a:pt x="1115094" y="739877"/>
                </a:cubicBezTo>
                <a:lnTo>
                  <a:pt x="1118085" y="754690"/>
                </a:lnTo>
                <a:lnTo>
                  <a:pt x="1127860" y="779369"/>
                </a:lnTo>
                <a:lnTo>
                  <a:pt x="1277697" y="1612696"/>
                </a:lnTo>
                <a:cubicBezTo>
                  <a:pt x="1288245" y="1671358"/>
                  <a:pt x="1249241" y="1727464"/>
                  <a:pt x="1190578" y="1738012"/>
                </a:cubicBezTo>
                <a:cubicBezTo>
                  <a:pt x="1131916" y="1748560"/>
                  <a:pt x="1075810" y="1709555"/>
                  <a:pt x="1065262" y="1650893"/>
                </a:cubicBezTo>
                <a:lnTo>
                  <a:pt x="946038" y="987825"/>
                </a:lnTo>
                <a:lnTo>
                  <a:pt x="942594" y="987825"/>
                </a:lnTo>
                <a:lnTo>
                  <a:pt x="942594" y="1501242"/>
                </a:lnTo>
                <a:lnTo>
                  <a:pt x="942594" y="1845442"/>
                </a:lnTo>
                <a:lnTo>
                  <a:pt x="942594" y="2722978"/>
                </a:lnTo>
                <a:cubicBezTo>
                  <a:pt x="942594" y="2789612"/>
                  <a:pt x="888576" y="2843630"/>
                  <a:pt x="821942" y="2843630"/>
                </a:cubicBezTo>
                <a:lnTo>
                  <a:pt x="816225" y="2843630"/>
                </a:lnTo>
                <a:cubicBezTo>
                  <a:pt x="749591" y="2843630"/>
                  <a:pt x="695573" y="2789612"/>
                  <a:pt x="695573" y="2722978"/>
                </a:cubicBezTo>
                <a:lnTo>
                  <a:pt x="695573" y="1845442"/>
                </a:lnTo>
                <a:lnTo>
                  <a:pt x="584764" y="1845442"/>
                </a:lnTo>
                <a:lnTo>
                  <a:pt x="584764" y="2722978"/>
                </a:lnTo>
                <a:cubicBezTo>
                  <a:pt x="584764" y="2789612"/>
                  <a:pt x="530746" y="2843630"/>
                  <a:pt x="464112" y="2843630"/>
                </a:cubicBezTo>
                <a:lnTo>
                  <a:pt x="458395" y="2843630"/>
                </a:lnTo>
                <a:cubicBezTo>
                  <a:pt x="391761" y="2843630"/>
                  <a:pt x="337743" y="2789612"/>
                  <a:pt x="337743" y="2722978"/>
                </a:cubicBezTo>
                <a:lnTo>
                  <a:pt x="337743" y="1845442"/>
                </a:lnTo>
                <a:lnTo>
                  <a:pt x="337743" y="1845442"/>
                </a:lnTo>
                <a:lnTo>
                  <a:pt x="337743" y="987825"/>
                </a:lnTo>
                <a:lnTo>
                  <a:pt x="333380" y="987825"/>
                </a:lnTo>
                <a:lnTo>
                  <a:pt x="214156" y="1650893"/>
                </a:lnTo>
                <a:cubicBezTo>
                  <a:pt x="203608" y="1709555"/>
                  <a:pt x="147502" y="1748560"/>
                  <a:pt x="88840" y="1738012"/>
                </a:cubicBezTo>
                <a:cubicBezTo>
                  <a:pt x="30177" y="1727464"/>
                  <a:pt x="-8827" y="1671358"/>
                  <a:pt x="1721" y="1612696"/>
                </a:cubicBezTo>
                <a:lnTo>
                  <a:pt x="151558" y="779369"/>
                </a:lnTo>
                <a:lnTo>
                  <a:pt x="165076" y="745240"/>
                </a:lnTo>
                <a:lnTo>
                  <a:pt x="166159" y="739877"/>
                </a:lnTo>
                <a:cubicBezTo>
                  <a:pt x="193253" y="675819"/>
                  <a:pt x="256682" y="630871"/>
                  <a:pt x="330610" y="630871"/>
                </a:cubicBezTo>
                <a:close/>
                <a:moveTo>
                  <a:pt x="631229" y="0"/>
                </a:moveTo>
                <a:cubicBezTo>
                  <a:pt x="796591" y="0"/>
                  <a:pt x="930644" y="134052"/>
                  <a:pt x="930644" y="299414"/>
                </a:cubicBezTo>
                <a:cubicBezTo>
                  <a:pt x="930644" y="464776"/>
                  <a:pt x="796591" y="598828"/>
                  <a:pt x="631229" y="598828"/>
                </a:cubicBezTo>
                <a:cubicBezTo>
                  <a:pt x="465867" y="598828"/>
                  <a:pt x="331814" y="464776"/>
                  <a:pt x="331814" y="299414"/>
                </a:cubicBezTo>
                <a:cubicBezTo>
                  <a:pt x="331814" y="134052"/>
                  <a:pt x="465867" y="0"/>
                  <a:pt x="631229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 w="3175">
            <a:noFill/>
            <a:round/>
            <a:headEnd/>
            <a:tailEnd/>
          </a:ln>
        </p:spPr>
        <p:txBody>
          <a:bodyPr vert="horz" wrap="square" lIns="93252" tIns="46627" rIns="93252" bIns="46627" numCol="1" anchor="t" anchorCtr="0" compatLnSpc="1">
            <a:prstTxWarp prst="textNoShape">
              <a:avLst/>
            </a:prstTxWarp>
          </a:bodyPr>
          <a:lstStyle/>
          <a:p>
            <a:pPr defTabSz="932518"/>
            <a:endParaRPr lang="en-US" sz="1938">
              <a:solidFill>
                <a:prstClr val="black"/>
              </a:solidFill>
            </a:endParaRPr>
          </a:p>
        </p:txBody>
      </p:sp>
      <p:sp>
        <p:nvSpPr>
          <p:cNvPr id="21" name="Freeform: Shape 187"/>
          <p:cNvSpPr>
            <a:spLocks noChangeAspect="1"/>
          </p:cNvSpPr>
          <p:nvPr/>
        </p:nvSpPr>
        <p:spPr>
          <a:xfrm>
            <a:off x="7242721" y="3066823"/>
            <a:ext cx="334706" cy="743916"/>
          </a:xfrm>
          <a:custGeom>
            <a:avLst/>
            <a:gdLst>
              <a:gd name="connsiteX0" fmla="*/ 330610 w 1279418"/>
              <a:gd name="connsiteY0" fmla="*/ 630871 h 2843630"/>
              <a:gd name="connsiteX1" fmla="*/ 950643 w 1279418"/>
              <a:gd name="connsiteY1" fmla="*/ 630871 h 2843630"/>
              <a:gd name="connsiteX2" fmla="*/ 1115094 w 1279418"/>
              <a:gd name="connsiteY2" fmla="*/ 739877 h 2843630"/>
              <a:gd name="connsiteX3" fmla="*/ 1118085 w 1279418"/>
              <a:gd name="connsiteY3" fmla="*/ 754690 h 2843630"/>
              <a:gd name="connsiteX4" fmla="*/ 1127860 w 1279418"/>
              <a:gd name="connsiteY4" fmla="*/ 779369 h 2843630"/>
              <a:gd name="connsiteX5" fmla="*/ 1277697 w 1279418"/>
              <a:gd name="connsiteY5" fmla="*/ 1612696 h 2843630"/>
              <a:gd name="connsiteX6" fmla="*/ 1190578 w 1279418"/>
              <a:gd name="connsiteY6" fmla="*/ 1738012 h 2843630"/>
              <a:gd name="connsiteX7" fmla="*/ 1065262 w 1279418"/>
              <a:gd name="connsiteY7" fmla="*/ 1650893 h 2843630"/>
              <a:gd name="connsiteX8" fmla="*/ 946038 w 1279418"/>
              <a:gd name="connsiteY8" fmla="*/ 987825 h 2843630"/>
              <a:gd name="connsiteX9" fmla="*/ 942594 w 1279418"/>
              <a:gd name="connsiteY9" fmla="*/ 987825 h 2843630"/>
              <a:gd name="connsiteX10" fmla="*/ 942594 w 1279418"/>
              <a:gd name="connsiteY10" fmla="*/ 1501242 h 2843630"/>
              <a:gd name="connsiteX11" fmla="*/ 942594 w 1279418"/>
              <a:gd name="connsiteY11" fmla="*/ 1845442 h 2843630"/>
              <a:gd name="connsiteX12" fmla="*/ 942594 w 1279418"/>
              <a:gd name="connsiteY12" fmla="*/ 2722978 h 2843630"/>
              <a:gd name="connsiteX13" fmla="*/ 821942 w 1279418"/>
              <a:gd name="connsiteY13" fmla="*/ 2843630 h 2843630"/>
              <a:gd name="connsiteX14" fmla="*/ 816225 w 1279418"/>
              <a:gd name="connsiteY14" fmla="*/ 2843630 h 2843630"/>
              <a:gd name="connsiteX15" fmla="*/ 695573 w 1279418"/>
              <a:gd name="connsiteY15" fmla="*/ 2722978 h 2843630"/>
              <a:gd name="connsiteX16" fmla="*/ 695573 w 1279418"/>
              <a:gd name="connsiteY16" fmla="*/ 1845442 h 2843630"/>
              <a:gd name="connsiteX17" fmla="*/ 584764 w 1279418"/>
              <a:gd name="connsiteY17" fmla="*/ 1845442 h 2843630"/>
              <a:gd name="connsiteX18" fmla="*/ 584764 w 1279418"/>
              <a:gd name="connsiteY18" fmla="*/ 2722978 h 2843630"/>
              <a:gd name="connsiteX19" fmla="*/ 464112 w 1279418"/>
              <a:gd name="connsiteY19" fmla="*/ 2843630 h 2843630"/>
              <a:gd name="connsiteX20" fmla="*/ 458395 w 1279418"/>
              <a:gd name="connsiteY20" fmla="*/ 2843630 h 2843630"/>
              <a:gd name="connsiteX21" fmla="*/ 337743 w 1279418"/>
              <a:gd name="connsiteY21" fmla="*/ 2722978 h 2843630"/>
              <a:gd name="connsiteX22" fmla="*/ 337743 w 1279418"/>
              <a:gd name="connsiteY22" fmla="*/ 1845442 h 2843630"/>
              <a:gd name="connsiteX23" fmla="*/ 337743 w 1279418"/>
              <a:gd name="connsiteY23" fmla="*/ 1845442 h 2843630"/>
              <a:gd name="connsiteX24" fmla="*/ 337743 w 1279418"/>
              <a:gd name="connsiteY24" fmla="*/ 987825 h 2843630"/>
              <a:gd name="connsiteX25" fmla="*/ 333380 w 1279418"/>
              <a:gd name="connsiteY25" fmla="*/ 987825 h 2843630"/>
              <a:gd name="connsiteX26" fmla="*/ 214156 w 1279418"/>
              <a:gd name="connsiteY26" fmla="*/ 1650893 h 2843630"/>
              <a:gd name="connsiteX27" fmla="*/ 88840 w 1279418"/>
              <a:gd name="connsiteY27" fmla="*/ 1738012 h 2843630"/>
              <a:gd name="connsiteX28" fmla="*/ 1721 w 1279418"/>
              <a:gd name="connsiteY28" fmla="*/ 1612696 h 2843630"/>
              <a:gd name="connsiteX29" fmla="*/ 151558 w 1279418"/>
              <a:gd name="connsiteY29" fmla="*/ 779369 h 2843630"/>
              <a:gd name="connsiteX30" fmla="*/ 165076 w 1279418"/>
              <a:gd name="connsiteY30" fmla="*/ 745240 h 2843630"/>
              <a:gd name="connsiteX31" fmla="*/ 166159 w 1279418"/>
              <a:gd name="connsiteY31" fmla="*/ 739877 h 2843630"/>
              <a:gd name="connsiteX32" fmla="*/ 330610 w 1279418"/>
              <a:gd name="connsiteY32" fmla="*/ 630871 h 2843630"/>
              <a:gd name="connsiteX33" fmla="*/ 631229 w 1279418"/>
              <a:gd name="connsiteY33" fmla="*/ 0 h 2843630"/>
              <a:gd name="connsiteX34" fmla="*/ 930644 w 1279418"/>
              <a:gd name="connsiteY34" fmla="*/ 299414 h 2843630"/>
              <a:gd name="connsiteX35" fmla="*/ 631229 w 1279418"/>
              <a:gd name="connsiteY35" fmla="*/ 598828 h 2843630"/>
              <a:gd name="connsiteX36" fmla="*/ 331814 w 1279418"/>
              <a:gd name="connsiteY36" fmla="*/ 299414 h 2843630"/>
              <a:gd name="connsiteX37" fmla="*/ 631229 w 1279418"/>
              <a:gd name="connsiteY37" fmla="*/ 0 h 28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9418" h="2843630">
                <a:moveTo>
                  <a:pt x="330610" y="630871"/>
                </a:moveTo>
                <a:lnTo>
                  <a:pt x="950643" y="630871"/>
                </a:lnTo>
                <a:cubicBezTo>
                  <a:pt x="1024571" y="630871"/>
                  <a:pt x="1088000" y="675819"/>
                  <a:pt x="1115094" y="739877"/>
                </a:cubicBezTo>
                <a:lnTo>
                  <a:pt x="1118085" y="754690"/>
                </a:lnTo>
                <a:lnTo>
                  <a:pt x="1127860" y="779369"/>
                </a:lnTo>
                <a:lnTo>
                  <a:pt x="1277697" y="1612696"/>
                </a:lnTo>
                <a:cubicBezTo>
                  <a:pt x="1288245" y="1671358"/>
                  <a:pt x="1249241" y="1727464"/>
                  <a:pt x="1190578" y="1738012"/>
                </a:cubicBezTo>
                <a:cubicBezTo>
                  <a:pt x="1131916" y="1748560"/>
                  <a:pt x="1075810" y="1709555"/>
                  <a:pt x="1065262" y="1650893"/>
                </a:cubicBezTo>
                <a:lnTo>
                  <a:pt x="946038" y="987825"/>
                </a:lnTo>
                <a:lnTo>
                  <a:pt x="942594" y="987825"/>
                </a:lnTo>
                <a:lnTo>
                  <a:pt x="942594" y="1501242"/>
                </a:lnTo>
                <a:lnTo>
                  <a:pt x="942594" y="1845442"/>
                </a:lnTo>
                <a:lnTo>
                  <a:pt x="942594" y="2722978"/>
                </a:lnTo>
                <a:cubicBezTo>
                  <a:pt x="942594" y="2789612"/>
                  <a:pt x="888576" y="2843630"/>
                  <a:pt x="821942" y="2843630"/>
                </a:cubicBezTo>
                <a:lnTo>
                  <a:pt x="816225" y="2843630"/>
                </a:lnTo>
                <a:cubicBezTo>
                  <a:pt x="749591" y="2843630"/>
                  <a:pt x="695573" y="2789612"/>
                  <a:pt x="695573" y="2722978"/>
                </a:cubicBezTo>
                <a:lnTo>
                  <a:pt x="695573" y="1845442"/>
                </a:lnTo>
                <a:lnTo>
                  <a:pt x="584764" y="1845442"/>
                </a:lnTo>
                <a:lnTo>
                  <a:pt x="584764" y="2722978"/>
                </a:lnTo>
                <a:cubicBezTo>
                  <a:pt x="584764" y="2789612"/>
                  <a:pt x="530746" y="2843630"/>
                  <a:pt x="464112" y="2843630"/>
                </a:cubicBezTo>
                <a:lnTo>
                  <a:pt x="458395" y="2843630"/>
                </a:lnTo>
                <a:cubicBezTo>
                  <a:pt x="391761" y="2843630"/>
                  <a:pt x="337743" y="2789612"/>
                  <a:pt x="337743" y="2722978"/>
                </a:cubicBezTo>
                <a:lnTo>
                  <a:pt x="337743" y="1845442"/>
                </a:lnTo>
                <a:lnTo>
                  <a:pt x="337743" y="1845442"/>
                </a:lnTo>
                <a:lnTo>
                  <a:pt x="337743" y="987825"/>
                </a:lnTo>
                <a:lnTo>
                  <a:pt x="333380" y="987825"/>
                </a:lnTo>
                <a:lnTo>
                  <a:pt x="214156" y="1650893"/>
                </a:lnTo>
                <a:cubicBezTo>
                  <a:pt x="203608" y="1709555"/>
                  <a:pt x="147502" y="1748560"/>
                  <a:pt x="88840" y="1738012"/>
                </a:cubicBezTo>
                <a:cubicBezTo>
                  <a:pt x="30177" y="1727464"/>
                  <a:pt x="-8827" y="1671358"/>
                  <a:pt x="1721" y="1612696"/>
                </a:cubicBezTo>
                <a:lnTo>
                  <a:pt x="151558" y="779369"/>
                </a:lnTo>
                <a:lnTo>
                  <a:pt x="165076" y="745240"/>
                </a:lnTo>
                <a:lnTo>
                  <a:pt x="166159" y="739877"/>
                </a:lnTo>
                <a:cubicBezTo>
                  <a:pt x="193253" y="675819"/>
                  <a:pt x="256682" y="630871"/>
                  <a:pt x="330610" y="630871"/>
                </a:cubicBezTo>
                <a:close/>
                <a:moveTo>
                  <a:pt x="631229" y="0"/>
                </a:moveTo>
                <a:cubicBezTo>
                  <a:pt x="796591" y="0"/>
                  <a:pt x="930644" y="134052"/>
                  <a:pt x="930644" y="299414"/>
                </a:cubicBezTo>
                <a:cubicBezTo>
                  <a:pt x="930644" y="464776"/>
                  <a:pt x="796591" y="598828"/>
                  <a:pt x="631229" y="598828"/>
                </a:cubicBezTo>
                <a:cubicBezTo>
                  <a:pt x="465867" y="598828"/>
                  <a:pt x="331814" y="464776"/>
                  <a:pt x="331814" y="299414"/>
                </a:cubicBezTo>
                <a:cubicBezTo>
                  <a:pt x="331814" y="134052"/>
                  <a:pt x="465867" y="0"/>
                  <a:pt x="631229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 w="3175">
            <a:noFill/>
            <a:round/>
            <a:headEnd/>
            <a:tailEnd/>
          </a:ln>
        </p:spPr>
        <p:txBody>
          <a:bodyPr vert="horz" wrap="square" lIns="93252" tIns="46627" rIns="93252" bIns="46627" numCol="1" anchor="t" anchorCtr="0" compatLnSpc="1">
            <a:prstTxWarp prst="textNoShape">
              <a:avLst/>
            </a:prstTxWarp>
          </a:bodyPr>
          <a:lstStyle/>
          <a:p>
            <a:pPr defTabSz="932518"/>
            <a:endParaRPr lang="en-US" sz="1938">
              <a:solidFill>
                <a:prstClr val="black"/>
              </a:solidFill>
            </a:endParaRPr>
          </a:p>
        </p:txBody>
      </p:sp>
      <p:sp>
        <p:nvSpPr>
          <p:cNvPr id="22" name="Freeform: Shape 187"/>
          <p:cNvSpPr>
            <a:spLocks noChangeAspect="1"/>
          </p:cNvSpPr>
          <p:nvPr/>
        </p:nvSpPr>
        <p:spPr>
          <a:xfrm>
            <a:off x="7250660" y="3926517"/>
            <a:ext cx="334706" cy="743916"/>
          </a:xfrm>
          <a:custGeom>
            <a:avLst/>
            <a:gdLst>
              <a:gd name="connsiteX0" fmla="*/ 330610 w 1279418"/>
              <a:gd name="connsiteY0" fmla="*/ 630871 h 2843630"/>
              <a:gd name="connsiteX1" fmla="*/ 950643 w 1279418"/>
              <a:gd name="connsiteY1" fmla="*/ 630871 h 2843630"/>
              <a:gd name="connsiteX2" fmla="*/ 1115094 w 1279418"/>
              <a:gd name="connsiteY2" fmla="*/ 739877 h 2843630"/>
              <a:gd name="connsiteX3" fmla="*/ 1118085 w 1279418"/>
              <a:gd name="connsiteY3" fmla="*/ 754690 h 2843630"/>
              <a:gd name="connsiteX4" fmla="*/ 1127860 w 1279418"/>
              <a:gd name="connsiteY4" fmla="*/ 779369 h 2843630"/>
              <a:gd name="connsiteX5" fmla="*/ 1277697 w 1279418"/>
              <a:gd name="connsiteY5" fmla="*/ 1612696 h 2843630"/>
              <a:gd name="connsiteX6" fmla="*/ 1190578 w 1279418"/>
              <a:gd name="connsiteY6" fmla="*/ 1738012 h 2843630"/>
              <a:gd name="connsiteX7" fmla="*/ 1065262 w 1279418"/>
              <a:gd name="connsiteY7" fmla="*/ 1650893 h 2843630"/>
              <a:gd name="connsiteX8" fmla="*/ 946038 w 1279418"/>
              <a:gd name="connsiteY8" fmla="*/ 987825 h 2843630"/>
              <a:gd name="connsiteX9" fmla="*/ 942594 w 1279418"/>
              <a:gd name="connsiteY9" fmla="*/ 987825 h 2843630"/>
              <a:gd name="connsiteX10" fmla="*/ 942594 w 1279418"/>
              <a:gd name="connsiteY10" fmla="*/ 1501242 h 2843630"/>
              <a:gd name="connsiteX11" fmla="*/ 942594 w 1279418"/>
              <a:gd name="connsiteY11" fmla="*/ 1845442 h 2843630"/>
              <a:gd name="connsiteX12" fmla="*/ 942594 w 1279418"/>
              <a:gd name="connsiteY12" fmla="*/ 2722978 h 2843630"/>
              <a:gd name="connsiteX13" fmla="*/ 821942 w 1279418"/>
              <a:gd name="connsiteY13" fmla="*/ 2843630 h 2843630"/>
              <a:gd name="connsiteX14" fmla="*/ 816225 w 1279418"/>
              <a:gd name="connsiteY14" fmla="*/ 2843630 h 2843630"/>
              <a:gd name="connsiteX15" fmla="*/ 695573 w 1279418"/>
              <a:gd name="connsiteY15" fmla="*/ 2722978 h 2843630"/>
              <a:gd name="connsiteX16" fmla="*/ 695573 w 1279418"/>
              <a:gd name="connsiteY16" fmla="*/ 1845442 h 2843630"/>
              <a:gd name="connsiteX17" fmla="*/ 584764 w 1279418"/>
              <a:gd name="connsiteY17" fmla="*/ 1845442 h 2843630"/>
              <a:gd name="connsiteX18" fmla="*/ 584764 w 1279418"/>
              <a:gd name="connsiteY18" fmla="*/ 2722978 h 2843630"/>
              <a:gd name="connsiteX19" fmla="*/ 464112 w 1279418"/>
              <a:gd name="connsiteY19" fmla="*/ 2843630 h 2843630"/>
              <a:gd name="connsiteX20" fmla="*/ 458395 w 1279418"/>
              <a:gd name="connsiteY20" fmla="*/ 2843630 h 2843630"/>
              <a:gd name="connsiteX21" fmla="*/ 337743 w 1279418"/>
              <a:gd name="connsiteY21" fmla="*/ 2722978 h 2843630"/>
              <a:gd name="connsiteX22" fmla="*/ 337743 w 1279418"/>
              <a:gd name="connsiteY22" fmla="*/ 1845442 h 2843630"/>
              <a:gd name="connsiteX23" fmla="*/ 337743 w 1279418"/>
              <a:gd name="connsiteY23" fmla="*/ 1845442 h 2843630"/>
              <a:gd name="connsiteX24" fmla="*/ 337743 w 1279418"/>
              <a:gd name="connsiteY24" fmla="*/ 987825 h 2843630"/>
              <a:gd name="connsiteX25" fmla="*/ 333380 w 1279418"/>
              <a:gd name="connsiteY25" fmla="*/ 987825 h 2843630"/>
              <a:gd name="connsiteX26" fmla="*/ 214156 w 1279418"/>
              <a:gd name="connsiteY26" fmla="*/ 1650893 h 2843630"/>
              <a:gd name="connsiteX27" fmla="*/ 88840 w 1279418"/>
              <a:gd name="connsiteY27" fmla="*/ 1738012 h 2843630"/>
              <a:gd name="connsiteX28" fmla="*/ 1721 w 1279418"/>
              <a:gd name="connsiteY28" fmla="*/ 1612696 h 2843630"/>
              <a:gd name="connsiteX29" fmla="*/ 151558 w 1279418"/>
              <a:gd name="connsiteY29" fmla="*/ 779369 h 2843630"/>
              <a:gd name="connsiteX30" fmla="*/ 165076 w 1279418"/>
              <a:gd name="connsiteY30" fmla="*/ 745240 h 2843630"/>
              <a:gd name="connsiteX31" fmla="*/ 166159 w 1279418"/>
              <a:gd name="connsiteY31" fmla="*/ 739877 h 2843630"/>
              <a:gd name="connsiteX32" fmla="*/ 330610 w 1279418"/>
              <a:gd name="connsiteY32" fmla="*/ 630871 h 2843630"/>
              <a:gd name="connsiteX33" fmla="*/ 631229 w 1279418"/>
              <a:gd name="connsiteY33" fmla="*/ 0 h 2843630"/>
              <a:gd name="connsiteX34" fmla="*/ 930644 w 1279418"/>
              <a:gd name="connsiteY34" fmla="*/ 299414 h 2843630"/>
              <a:gd name="connsiteX35" fmla="*/ 631229 w 1279418"/>
              <a:gd name="connsiteY35" fmla="*/ 598828 h 2843630"/>
              <a:gd name="connsiteX36" fmla="*/ 331814 w 1279418"/>
              <a:gd name="connsiteY36" fmla="*/ 299414 h 2843630"/>
              <a:gd name="connsiteX37" fmla="*/ 631229 w 1279418"/>
              <a:gd name="connsiteY37" fmla="*/ 0 h 28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9418" h="2843630">
                <a:moveTo>
                  <a:pt x="330610" y="630871"/>
                </a:moveTo>
                <a:lnTo>
                  <a:pt x="950643" y="630871"/>
                </a:lnTo>
                <a:cubicBezTo>
                  <a:pt x="1024571" y="630871"/>
                  <a:pt x="1088000" y="675819"/>
                  <a:pt x="1115094" y="739877"/>
                </a:cubicBezTo>
                <a:lnTo>
                  <a:pt x="1118085" y="754690"/>
                </a:lnTo>
                <a:lnTo>
                  <a:pt x="1127860" y="779369"/>
                </a:lnTo>
                <a:lnTo>
                  <a:pt x="1277697" y="1612696"/>
                </a:lnTo>
                <a:cubicBezTo>
                  <a:pt x="1288245" y="1671358"/>
                  <a:pt x="1249241" y="1727464"/>
                  <a:pt x="1190578" y="1738012"/>
                </a:cubicBezTo>
                <a:cubicBezTo>
                  <a:pt x="1131916" y="1748560"/>
                  <a:pt x="1075810" y="1709555"/>
                  <a:pt x="1065262" y="1650893"/>
                </a:cubicBezTo>
                <a:lnTo>
                  <a:pt x="946038" y="987825"/>
                </a:lnTo>
                <a:lnTo>
                  <a:pt x="942594" y="987825"/>
                </a:lnTo>
                <a:lnTo>
                  <a:pt x="942594" y="1501242"/>
                </a:lnTo>
                <a:lnTo>
                  <a:pt x="942594" y="1845442"/>
                </a:lnTo>
                <a:lnTo>
                  <a:pt x="942594" y="2722978"/>
                </a:lnTo>
                <a:cubicBezTo>
                  <a:pt x="942594" y="2789612"/>
                  <a:pt x="888576" y="2843630"/>
                  <a:pt x="821942" y="2843630"/>
                </a:cubicBezTo>
                <a:lnTo>
                  <a:pt x="816225" y="2843630"/>
                </a:lnTo>
                <a:cubicBezTo>
                  <a:pt x="749591" y="2843630"/>
                  <a:pt x="695573" y="2789612"/>
                  <a:pt x="695573" y="2722978"/>
                </a:cubicBezTo>
                <a:lnTo>
                  <a:pt x="695573" y="1845442"/>
                </a:lnTo>
                <a:lnTo>
                  <a:pt x="584764" y="1845442"/>
                </a:lnTo>
                <a:lnTo>
                  <a:pt x="584764" y="2722978"/>
                </a:lnTo>
                <a:cubicBezTo>
                  <a:pt x="584764" y="2789612"/>
                  <a:pt x="530746" y="2843630"/>
                  <a:pt x="464112" y="2843630"/>
                </a:cubicBezTo>
                <a:lnTo>
                  <a:pt x="458395" y="2843630"/>
                </a:lnTo>
                <a:cubicBezTo>
                  <a:pt x="391761" y="2843630"/>
                  <a:pt x="337743" y="2789612"/>
                  <a:pt x="337743" y="2722978"/>
                </a:cubicBezTo>
                <a:lnTo>
                  <a:pt x="337743" y="1845442"/>
                </a:lnTo>
                <a:lnTo>
                  <a:pt x="337743" y="1845442"/>
                </a:lnTo>
                <a:lnTo>
                  <a:pt x="337743" y="987825"/>
                </a:lnTo>
                <a:lnTo>
                  <a:pt x="333380" y="987825"/>
                </a:lnTo>
                <a:lnTo>
                  <a:pt x="214156" y="1650893"/>
                </a:lnTo>
                <a:cubicBezTo>
                  <a:pt x="203608" y="1709555"/>
                  <a:pt x="147502" y="1748560"/>
                  <a:pt x="88840" y="1738012"/>
                </a:cubicBezTo>
                <a:cubicBezTo>
                  <a:pt x="30177" y="1727464"/>
                  <a:pt x="-8827" y="1671358"/>
                  <a:pt x="1721" y="1612696"/>
                </a:cubicBezTo>
                <a:lnTo>
                  <a:pt x="151558" y="779369"/>
                </a:lnTo>
                <a:lnTo>
                  <a:pt x="165076" y="745240"/>
                </a:lnTo>
                <a:lnTo>
                  <a:pt x="166159" y="739877"/>
                </a:lnTo>
                <a:cubicBezTo>
                  <a:pt x="193253" y="675819"/>
                  <a:pt x="256682" y="630871"/>
                  <a:pt x="330610" y="630871"/>
                </a:cubicBezTo>
                <a:close/>
                <a:moveTo>
                  <a:pt x="631229" y="0"/>
                </a:moveTo>
                <a:cubicBezTo>
                  <a:pt x="796591" y="0"/>
                  <a:pt x="930644" y="134052"/>
                  <a:pt x="930644" y="299414"/>
                </a:cubicBezTo>
                <a:cubicBezTo>
                  <a:pt x="930644" y="464776"/>
                  <a:pt x="796591" y="598828"/>
                  <a:pt x="631229" y="598828"/>
                </a:cubicBezTo>
                <a:cubicBezTo>
                  <a:pt x="465867" y="598828"/>
                  <a:pt x="331814" y="464776"/>
                  <a:pt x="331814" y="299414"/>
                </a:cubicBezTo>
                <a:cubicBezTo>
                  <a:pt x="331814" y="134052"/>
                  <a:pt x="465867" y="0"/>
                  <a:pt x="631229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 w="3175">
            <a:noFill/>
            <a:round/>
            <a:headEnd/>
            <a:tailEnd/>
          </a:ln>
        </p:spPr>
        <p:txBody>
          <a:bodyPr vert="horz" wrap="square" lIns="93252" tIns="46627" rIns="93252" bIns="46627" numCol="1" anchor="t" anchorCtr="0" compatLnSpc="1">
            <a:prstTxWarp prst="textNoShape">
              <a:avLst/>
            </a:prstTxWarp>
          </a:bodyPr>
          <a:lstStyle/>
          <a:p>
            <a:pPr defTabSz="932518"/>
            <a:endParaRPr lang="en-US" sz="1938">
              <a:solidFill>
                <a:prstClr val="black"/>
              </a:solidFill>
            </a:endParaRPr>
          </a:p>
        </p:txBody>
      </p:sp>
      <p:sp>
        <p:nvSpPr>
          <p:cNvPr id="23" name="Freeform: Shape 187"/>
          <p:cNvSpPr>
            <a:spLocks noChangeAspect="1"/>
          </p:cNvSpPr>
          <p:nvPr/>
        </p:nvSpPr>
        <p:spPr>
          <a:xfrm>
            <a:off x="7687536" y="3405260"/>
            <a:ext cx="334706" cy="743916"/>
          </a:xfrm>
          <a:custGeom>
            <a:avLst/>
            <a:gdLst>
              <a:gd name="connsiteX0" fmla="*/ 330610 w 1279418"/>
              <a:gd name="connsiteY0" fmla="*/ 630871 h 2843630"/>
              <a:gd name="connsiteX1" fmla="*/ 950643 w 1279418"/>
              <a:gd name="connsiteY1" fmla="*/ 630871 h 2843630"/>
              <a:gd name="connsiteX2" fmla="*/ 1115094 w 1279418"/>
              <a:gd name="connsiteY2" fmla="*/ 739877 h 2843630"/>
              <a:gd name="connsiteX3" fmla="*/ 1118085 w 1279418"/>
              <a:gd name="connsiteY3" fmla="*/ 754690 h 2843630"/>
              <a:gd name="connsiteX4" fmla="*/ 1127860 w 1279418"/>
              <a:gd name="connsiteY4" fmla="*/ 779369 h 2843630"/>
              <a:gd name="connsiteX5" fmla="*/ 1277697 w 1279418"/>
              <a:gd name="connsiteY5" fmla="*/ 1612696 h 2843630"/>
              <a:gd name="connsiteX6" fmla="*/ 1190578 w 1279418"/>
              <a:gd name="connsiteY6" fmla="*/ 1738012 h 2843630"/>
              <a:gd name="connsiteX7" fmla="*/ 1065262 w 1279418"/>
              <a:gd name="connsiteY7" fmla="*/ 1650893 h 2843630"/>
              <a:gd name="connsiteX8" fmla="*/ 946038 w 1279418"/>
              <a:gd name="connsiteY8" fmla="*/ 987825 h 2843630"/>
              <a:gd name="connsiteX9" fmla="*/ 942594 w 1279418"/>
              <a:gd name="connsiteY9" fmla="*/ 987825 h 2843630"/>
              <a:gd name="connsiteX10" fmla="*/ 942594 w 1279418"/>
              <a:gd name="connsiteY10" fmla="*/ 1501242 h 2843630"/>
              <a:gd name="connsiteX11" fmla="*/ 942594 w 1279418"/>
              <a:gd name="connsiteY11" fmla="*/ 1845442 h 2843630"/>
              <a:gd name="connsiteX12" fmla="*/ 942594 w 1279418"/>
              <a:gd name="connsiteY12" fmla="*/ 2722978 h 2843630"/>
              <a:gd name="connsiteX13" fmla="*/ 821942 w 1279418"/>
              <a:gd name="connsiteY13" fmla="*/ 2843630 h 2843630"/>
              <a:gd name="connsiteX14" fmla="*/ 816225 w 1279418"/>
              <a:gd name="connsiteY14" fmla="*/ 2843630 h 2843630"/>
              <a:gd name="connsiteX15" fmla="*/ 695573 w 1279418"/>
              <a:gd name="connsiteY15" fmla="*/ 2722978 h 2843630"/>
              <a:gd name="connsiteX16" fmla="*/ 695573 w 1279418"/>
              <a:gd name="connsiteY16" fmla="*/ 1845442 h 2843630"/>
              <a:gd name="connsiteX17" fmla="*/ 584764 w 1279418"/>
              <a:gd name="connsiteY17" fmla="*/ 1845442 h 2843630"/>
              <a:gd name="connsiteX18" fmla="*/ 584764 w 1279418"/>
              <a:gd name="connsiteY18" fmla="*/ 2722978 h 2843630"/>
              <a:gd name="connsiteX19" fmla="*/ 464112 w 1279418"/>
              <a:gd name="connsiteY19" fmla="*/ 2843630 h 2843630"/>
              <a:gd name="connsiteX20" fmla="*/ 458395 w 1279418"/>
              <a:gd name="connsiteY20" fmla="*/ 2843630 h 2843630"/>
              <a:gd name="connsiteX21" fmla="*/ 337743 w 1279418"/>
              <a:gd name="connsiteY21" fmla="*/ 2722978 h 2843630"/>
              <a:gd name="connsiteX22" fmla="*/ 337743 w 1279418"/>
              <a:gd name="connsiteY22" fmla="*/ 1845442 h 2843630"/>
              <a:gd name="connsiteX23" fmla="*/ 337743 w 1279418"/>
              <a:gd name="connsiteY23" fmla="*/ 1845442 h 2843630"/>
              <a:gd name="connsiteX24" fmla="*/ 337743 w 1279418"/>
              <a:gd name="connsiteY24" fmla="*/ 987825 h 2843630"/>
              <a:gd name="connsiteX25" fmla="*/ 333380 w 1279418"/>
              <a:gd name="connsiteY25" fmla="*/ 987825 h 2843630"/>
              <a:gd name="connsiteX26" fmla="*/ 214156 w 1279418"/>
              <a:gd name="connsiteY26" fmla="*/ 1650893 h 2843630"/>
              <a:gd name="connsiteX27" fmla="*/ 88840 w 1279418"/>
              <a:gd name="connsiteY27" fmla="*/ 1738012 h 2843630"/>
              <a:gd name="connsiteX28" fmla="*/ 1721 w 1279418"/>
              <a:gd name="connsiteY28" fmla="*/ 1612696 h 2843630"/>
              <a:gd name="connsiteX29" fmla="*/ 151558 w 1279418"/>
              <a:gd name="connsiteY29" fmla="*/ 779369 h 2843630"/>
              <a:gd name="connsiteX30" fmla="*/ 165076 w 1279418"/>
              <a:gd name="connsiteY30" fmla="*/ 745240 h 2843630"/>
              <a:gd name="connsiteX31" fmla="*/ 166159 w 1279418"/>
              <a:gd name="connsiteY31" fmla="*/ 739877 h 2843630"/>
              <a:gd name="connsiteX32" fmla="*/ 330610 w 1279418"/>
              <a:gd name="connsiteY32" fmla="*/ 630871 h 2843630"/>
              <a:gd name="connsiteX33" fmla="*/ 631229 w 1279418"/>
              <a:gd name="connsiteY33" fmla="*/ 0 h 2843630"/>
              <a:gd name="connsiteX34" fmla="*/ 930644 w 1279418"/>
              <a:gd name="connsiteY34" fmla="*/ 299414 h 2843630"/>
              <a:gd name="connsiteX35" fmla="*/ 631229 w 1279418"/>
              <a:gd name="connsiteY35" fmla="*/ 598828 h 2843630"/>
              <a:gd name="connsiteX36" fmla="*/ 331814 w 1279418"/>
              <a:gd name="connsiteY36" fmla="*/ 299414 h 2843630"/>
              <a:gd name="connsiteX37" fmla="*/ 631229 w 1279418"/>
              <a:gd name="connsiteY37" fmla="*/ 0 h 28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9418" h="2843630">
                <a:moveTo>
                  <a:pt x="330610" y="630871"/>
                </a:moveTo>
                <a:lnTo>
                  <a:pt x="950643" y="630871"/>
                </a:lnTo>
                <a:cubicBezTo>
                  <a:pt x="1024571" y="630871"/>
                  <a:pt x="1088000" y="675819"/>
                  <a:pt x="1115094" y="739877"/>
                </a:cubicBezTo>
                <a:lnTo>
                  <a:pt x="1118085" y="754690"/>
                </a:lnTo>
                <a:lnTo>
                  <a:pt x="1127860" y="779369"/>
                </a:lnTo>
                <a:lnTo>
                  <a:pt x="1277697" y="1612696"/>
                </a:lnTo>
                <a:cubicBezTo>
                  <a:pt x="1288245" y="1671358"/>
                  <a:pt x="1249241" y="1727464"/>
                  <a:pt x="1190578" y="1738012"/>
                </a:cubicBezTo>
                <a:cubicBezTo>
                  <a:pt x="1131916" y="1748560"/>
                  <a:pt x="1075810" y="1709555"/>
                  <a:pt x="1065262" y="1650893"/>
                </a:cubicBezTo>
                <a:lnTo>
                  <a:pt x="946038" y="987825"/>
                </a:lnTo>
                <a:lnTo>
                  <a:pt x="942594" y="987825"/>
                </a:lnTo>
                <a:lnTo>
                  <a:pt x="942594" y="1501242"/>
                </a:lnTo>
                <a:lnTo>
                  <a:pt x="942594" y="1845442"/>
                </a:lnTo>
                <a:lnTo>
                  <a:pt x="942594" y="2722978"/>
                </a:lnTo>
                <a:cubicBezTo>
                  <a:pt x="942594" y="2789612"/>
                  <a:pt x="888576" y="2843630"/>
                  <a:pt x="821942" y="2843630"/>
                </a:cubicBezTo>
                <a:lnTo>
                  <a:pt x="816225" y="2843630"/>
                </a:lnTo>
                <a:cubicBezTo>
                  <a:pt x="749591" y="2843630"/>
                  <a:pt x="695573" y="2789612"/>
                  <a:pt x="695573" y="2722978"/>
                </a:cubicBezTo>
                <a:lnTo>
                  <a:pt x="695573" y="1845442"/>
                </a:lnTo>
                <a:lnTo>
                  <a:pt x="584764" y="1845442"/>
                </a:lnTo>
                <a:lnTo>
                  <a:pt x="584764" y="2722978"/>
                </a:lnTo>
                <a:cubicBezTo>
                  <a:pt x="584764" y="2789612"/>
                  <a:pt x="530746" y="2843630"/>
                  <a:pt x="464112" y="2843630"/>
                </a:cubicBezTo>
                <a:lnTo>
                  <a:pt x="458395" y="2843630"/>
                </a:lnTo>
                <a:cubicBezTo>
                  <a:pt x="391761" y="2843630"/>
                  <a:pt x="337743" y="2789612"/>
                  <a:pt x="337743" y="2722978"/>
                </a:cubicBezTo>
                <a:lnTo>
                  <a:pt x="337743" y="1845442"/>
                </a:lnTo>
                <a:lnTo>
                  <a:pt x="337743" y="1845442"/>
                </a:lnTo>
                <a:lnTo>
                  <a:pt x="337743" y="987825"/>
                </a:lnTo>
                <a:lnTo>
                  <a:pt x="333380" y="987825"/>
                </a:lnTo>
                <a:lnTo>
                  <a:pt x="214156" y="1650893"/>
                </a:lnTo>
                <a:cubicBezTo>
                  <a:pt x="203608" y="1709555"/>
                  <a:pt x="147502" y="1748560"/>
                  <a:pt x="88840" y="1738012"/>
                </a:cubicBezTo>
                <a:cubicBezTo>
                  <a:pt x="30177" y="1727464"/>
                  <a:pt x="-8827" y="1671358"/>
                  <a:pt x="1721" y="1612696"/>
                </a:cubicBezTo>
                <a:lnTo>
                  <a:pt x="151558" y="779369"/>
                </a:lnTo>
                <a:lnTo>
                  <a:pt x="165076" y="745240"/>
                </a:lnTo>
                <a:lnTo>
                  <a:pt x="166159" y="739877"/>
                </a:lnTo>
                <a:cubicBezTo>
                  <a:pt x="193253" y="675819"/>
                  <a:pt x="256682" y="630871"/>
                  <a:pt x="330610" y="630871"/>
                </a:cubicBezTo>
                <a:close/>
                <a:moveTo>
                  <a:pt x="631229" y="0"/>
                </a:moveTo>
                <a:cubicBezTo>
                  <a:pt x="796591" y="0"/>
                  <a:pt x="930644" y="134052"/>
                  <a:pt x="930644" y="299414"/>
                </a:cubicBezTo>
                <a:cubicBezTo>
                  <a:pt x="930644" y="464776"/>
                  <a:pt x="796591" y="598828"/>
                  <a:pt x="631229" y="598828"/>
                </a:cubicBezTo>
                <a:cubicBezTo>
                  <a:pt x="465867" y="598828"/>
                  <a:pt x="331814" y="464776"/>
                  <a:pt x="331814" y="299414"/>
                </a:cubicBezTo>
                <a:cubicBezTo>
                  <a:pt x="331814" y="134052"/>
                  <a:pt x="465867" y="0"/>
                  <a:pt x="631229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 w="3175">
            <a:noFill/>
            <a:round/>
            <a:headEnd/>
            <a:tailEnd/>
          </a:ln>
        </p:spPr>
        <p:txBody>
          <a:bodyPr vert="horz" wrap="square" lIns="93252" tIns="46627" rIns="93252" bIns="46627" numCol="1" anchor="t" anchorCtr="0" compatLnSpc="1">
            <a:prstTxWarp prst="textNoShape">
              <a:avLst/>
            </a:prstTxWarp>
          </a:bodyPr>
          <a:lstStyle/>
          <a:p>
            <a:pPr defTabSz="932518"/>
            <a:endParaRPr lang="en-US" sz="1938">
              <a:solidFill>
                <a:prstClr val="black"/>
              </a:solidFill>
            </a:endParaRPr>
          </a:p>
        </p:txBody>
      </p:sp>
      <p:sp>
        <p:nvSpPr>
          <p:cNvPr id="24" name="Freeform: Shape 187"/>
          <p:cNvSpPr>
            <a:spLocks noChangeAspect="1"/>
          </p:cNvSpPr>
          <p:nvPr/>
        </p:nvSpPr>
        <p:spPr>
          <a:xfrm>
            <a:off x="7637491" y="2595803"/>
            <a:ext cx="334706" cy="743916"/>
          </a:xfrm>
          <a:custGeom>
            <a:avLst/>
            <a:gdLst>
              <a:gd name="connsiteX0" fmla="*/ 330610 w 1279418"/>
              <a:gd name="connsiteY0" fmla="*/ 630871 h 2843630"/>
              <a:gd name="connsiteX1" fmla="*/ 950643 w 1279418"/>
              <a:gd name="connsiteY1" fmla="*/ 630871 h 2843630"/>
              <a:gd name="connsiteX2" fmla="*/ 1115094 w 1279418"/>
              <a:gd name="connsiteY2" fmla="*/ 739877 h 2843630"/>
              <a:gd name="connsiteX3" fmla="*/ 1118085 w 1279418"/>
              <a:gd name="connsiteY3" fmla="*/ 754690 h 2843630"/>
              <a:gd name="connsiteX4" fmla="*/ 1127860 w 1279418"/>
              <a:gd name="connsiteY4" fmla="*/ 779369 h 2843630"/>
              <a:gd name="connsiteX5" fmla="*/ 1277697 w 1279418"/>
              <a:gd name="connsiteY5" fmla="*/ 1612696 h 2843630"/>
              <a:gd name="connsiteX6" fmla="*/ 1190578 w 1279418"/>
              <a:gd name="connsiteY6" fmla="*/ 1738012 h 2843630"/>
              <a:gd name="connsiteX7" fmla="*/ 1065262 w 1279418"/>
              <a:gd name="connsiteY7" fmla="*/ 1650893 h 2843630"/>
              <a:gd name="connsiteX8" fmla="*/ 946038 w 1279418"/>
              <a:gd name="connsiteY8" fmla="*/ 987825 h 2843630"/>
              <a:gd name="connsiteX9" fmla="*/ 942594 w 1279418"/>
              <a:gd name="connsiteY9" fmla="*/ 987825 h 2843630"/>
              <a:gd name="connsiteX10" fmla="*/ 942594 w 1279418"/>
              <a:gd name="connsiteY10" fmla="*/ 1501242 h 2843630"/>
              <a:gd name="connsiteX11" fmla="*/ 942594 w 1279418"/>
              <a:gd name="connsiteY11" fmla="*/ 1845442 h 2843630"/>
              <a:gd name="connsiteX12" fmla="*/ 942594 w 1279418"/>
              <a:gd name="connsiteY12" fmla="*/ 2722978 h 2843630"/>
              <a:gd name="connsiteX13" fmla="*/ 821942 w 1279418"/>
              <a:gd name="connsiteY13" fmla="*/ 2843630 h 2843630"/>
              <a:gd name="connsiteX14" fmla="*/ 816225 w 1279418"/>
              <a:gd name="connsiteY14" fmla="*/ 2843630 h 2843630"/>
              <a:gd name="connsiteX15" fmla="*/ 695573 w 1279418"/>
              <a:gd name="connsiteY15" fmla="*/ 2722978 h 2843630"/>
              <a:gd name="connsiteX16" fmla="*/ 695573 w 1279418"/>
              <a:gd name="connsiteY16" fmla="*/ 1845442 h 2843630"/>
              <a:gd name="connsiteX17" fmla="*/ 584764 w 1279418"/>
              <a:gd name="connsiteY17" fmla="*/ 1845442 h 2843630"/>
              <a:gd name="connsiteX18" fmla="*/ 584764 w 1279418"/>
              <a:gd name="connsiteY18" fmla="*/ 2722978 h 2843630"/>
              <a:gd name="connsiteX19" fmla="*/ 464112 w 1279418"/>
              <a:gd name="connsiteY19" fmla="*/ 2843630 h 2843630"/>
              <a:gd name="connsiteX20" fmla="*/ 458395 w 1279418"/>
              <a:gd name="connsiteY20" fmla="*/ 2843630 h 2843630"/>
              <a:gd name="connsiteX21" fmla="*/ 337743 w 1279418"/>
              <a:gd name="connsiteY21" fmla="*/ 2722978 h 2843630"/>
              <a:gd name="connsiteX22" fmla="*/ 337743 w 1279418"/>
              <a:gd name="connsiteY22" fmla="*/ 1845442 h 2843630"/>
              <a:gd name="connsiteX23" fmla="*/ 337743 w 1279418"/>
              <a:gd name="connsiteY23" fmla="*/ 1845442 h 2843630"/>
              <a:gd name="connsiteX24" fmla="*/ 337743 w 1279418"/>
              <a:gd name="connsiteY24" fmla="*/ 987825 h 2843630"/>
              <a:gd name="connsiteX25" fmla="*/ 333380 w 1279418"/>
              <a:gd name="connsiteY25" fmla="*/ 987825 h 2843630"/>
              <a:gd name="connsiteX26" fmla="*/ 214156 w 1279418"/>
              <a:gd name="connsiteY26" fmla="*/ 1650893 h 2843630"/>
              <a:gd name="connsiteX27" fmla="*/ 88840 w 1279418"/>
              <a:gd name="connsiteY27" fmla="*/ 1738012 h 2843630"/>
              <a:gd name="connsiteX28" fmla="*/ 1721 w 1279418"/>
              <a:gd name="connsiteY28" fmla="*/ 1612696 h 2843630"/>
              <a:gd name="connsiteX29" fmla="*/ 151558 w 1279418"/>
              <a:gd name="connsiteY29" fmla="*/ 779369 h 2843630"/>
              <a:gd name="connsiteX30" fmla="*/ 165076 w 1279418"/>
              <a:gd name="connsiteY30" fmla="*/ 745240 h 2843630"/>
              <a:gd name="connsiteX31" fmla="*/ 166159 w 1279418"/>
              <a:gd name="connsiteY31" fmla="*/ 739877 h 2843630"/>
              <a:gd name="connsiteX32" fmla="*/ 330610 w 1279418"/>
              <a:gd name="connsiteY32" fmla="*/ 630871 h 2843630"/>
              <a:gd name="connsiteX33" fmla="*/ 631229 w 1279418"/>
              <a:gd name="connsiteY33" fmla="*/ 0 h 2843630"/>
              <a:gd name="connsiteX34" fmla="*/ 930644 w 1279418"/>
              <a:gd name="connsiteY34" fmla="*/ 299414 h 2843630"/>
              <a:gd name="connsiteX35" fmla="*/ 631229 w 1279418"/>
              <a:gd name="connsiteY35" fmla="*/ 598828 h 2843630"/>
              <a:gd name="connsiteX36" fmla="*/ 331814 w 1279418"/>
              <a:gd name="connsiteY36" fmla="*/ 299414 h 2843630"/>
              <a:gd name="connsiteX37" fmla="*/ 631229 w 1279418"/>
              <a:gd name="connsiteY37" fmla="*/ 0 h 28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9418" h="2843630">
                <a:moveTo>
                  <a:pt x="330610" y="630871"/>
                </a:moveTo>
                <a:lnTo>
                  <a:pt x="950643" y="630871"/>
                </a:lnTo>
                <a:cubicBezTo>
                  <a:pt x="1024571" y="630871"/>
                  <a:pt x="1088000" y="675819"/>
                  <a:pt x="1115094" y="739877"/>
                </a:cubicBezTo>
                <a:lnTo>
                  <a:pt x="1118085" y="754690"/>
                </a:lnTo>
                <a:lnTo>
                  <a:pt x="1127860" y="779369"/>
                </a:lnTo>
                <a:lnTo>
                  <a:pt x="1277697" y="1612696"/>
                </a:lnTo>
                <a:cubicBezTo>
                  <a:pt x="1288245" y="1671358"/>
                  <a:pt x="1249241" y="1727464"/>
                  <a:pt x="1190578" y="1738012"/>
                </a:cubicBezTo>
                <a:cubicBezTo>
                  <a:pt x="1131916" y="1748560"/>
                  <a:pt x="1075810" y="1709555"/>
                  <a:pt x="1065262" y="1650893"/>
                </a:cubicBezTo>
                <a:lnTo>
                  <a:pt x="946038" y="987825"/>
                </a:lnTo>
                <a:lnTo>
                  <a:pt x="942594" y="987825"/>
                </a:lnTo>
                <a:lnTo>
                  <a:pt x="942594" y="1501242"/>
                </a:lnTo>
                <a:lnTo>
                  <a:pt x="942594" y="1845442"/>
                </a:lnTo>
                <a:lnTo>
                  <a:pt x="942594" y="2722978"/>
                </a:lnTo>
                <a:cubicBezTo>
                  <a:pt x="942594" y="2789612"/>
                  <a:pt x="888576" y="2843630"/>
                  <a:pt x="821942" y="2843630"/>
                </a:cubicBezTo>
                <a:lnTo>
                  <a:pt x="816225" y="2843630"/>
                </a:lnTo>
                <a:cubicBezTo>
                  <a:pt x="749591" y="2843630"/>
                  <a:pt x="695573" y="2789612"/>
                  <a:pt x="695573" y="2722978"/>
                </a:cubicBezTo>
                <a:lnTo>
                  <a:pt x="695573" y="1845442"/>
                </a:lnTo>
                <a:lnTo>
                  <a:pt x="584764" y="1845442"/>
                </a:lnTo>
                <a:lnTo>
                  <a:pt x="584764" y="2722978"/>
                </a:lnTo>
                <a:cubicBezTo>
                  <a:pt x="584764" y="2789612"/>
                  <a:pt x="530746" y="2843630"/>
                  <a:pt x="464112" y="2843630"/>
                </a:cubicBezTo>
                <a:lnTo>
                  <a:pt x="458395" y="2843630"/>
                </a:lnTo>
                <a:cubicBezTo>
                  <a:pt x="391761" y="2843630"/>
                  <a:pt x="337743" y="2789612"/>
                  <a:pt x="337743" y="2722978"/>
                </a:cubicBezTo>
                <a:lnTo>
                  <a:pt x="337743" y="1845442"/>
                </a:lnTo>
                <a:lnTo>
                  <a:pt x="337743" y="1845442"/>
                </a:lnTo>
                <a:lnTo>
                  <a:pt x="337743" y="987825"/>
                </a:lnTo>
                <a:lnTo>
                  <a:pt x="333380" y="987825"/>
                </a:lnTo>
                <a:lnTo>
                  <a:pt x="214156" y="1650893"/>
                </a:lnTo>
                <a:cubicBezTo>
                  <a:pt x="203608" y="1709555"/>
                  <a:pt x="147502" y="1748560"/>
                  <a:pt x="88840" y="1738012"/>
                </a:cubicBezTo>
                <a:cubicBezTo>
                  <a:pt x="30177" y="1727464"/>
                  <a:pt x="-8827" y="1671358"/>
                  <a:pt x="1721" y="1612696"/>
                </a:cubicBezTo>
                <a:lnTo>
                  <a:pt x="151558" y="779369"/>
                </a:lnTo>
                <a:lnTo>
                  <a:pt x="165076" y="745240"/>
                </a:lnTo>
                <a:lnTo>
                  <a:pt x="166159" y="739877"/>
                </a:lnTo>
                <a:cubicBezTo>
                  <a:pt x="193253" y="675819"/>
                  <a:pt x="256682" y="630871"/>
                  <a:pt x="330610" y="630871"/>
                </a:cubicBezTo>
                <a:close/>
                <a:moveTo>
                  <a:pt x="631229" y="0"/>
                </a:moveTo>
                <a:cubicBezTo>
                  <a:pt x="796591" y="0"/>
                  <a:pt x="930644" y="134052"/>
                  <a:pt x="930644" y="299414"/>
                </a:cubicBezTo>
                <a:cubicBezTo>
                  <a:pt x="930644" y="464776"/>
                  <a:pt x="796591" y="598828"/>
                  <a:pt x="631229" y="598828"/>
                </a:cubicBezTo>
                <a:cubicBezTo>
                  <a:pt x="465867" y="598828"/>
                  <a:pt x="331814" y="464776"/>
                  <a:pt x="331814" y="299414"/>
                </a:cubicBezTo>
                <a:cubicBezTo>
                  <a:pt x="331814" y="134052"/>
                  <a:pt x="465867" y="0"/>
                  <a:pt x="631229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 w="3175">
            <a:noFill/>
            <a:round/>
            <a:headEnd/>
            <a:tailEnd/>
          </a:ln>
        </p:spPr>
        <p:txBody>
          <a:bodyPr vert="horz" wrap="square" lIns="93252" tIns="46627" rIns="93252" bIns="46627" numCol="1" anchor="t" anchorCtr="0" compatLnSpc="1">
            <a:prstTxWarp prst="textNoShape">
              <a:avLst/>
            </a:prstTxWarp>
          </a:bodyPr>
          <a:lstStyle/>
          <a:p>
            <a:pPr defTabSz="932518"/>
            <a:endParaRPr lang="en-US" sz="1938">
              <a:solidFill>
                <a:prstClr val="black"/>
              </a:solidFill>
            </a:endParaRPr>
          </a:p>
        </p:txBody>
      </p:sp>
      <p:sp>
        <p:nvSpPr>
          <p:cNvPr id="25" name="Freeform: Shape 187"/>
          <p:cNvSpPr>
            <a:spLocks noChangeAspect="1"/>
          </p:cNvSpPr>
          <p:nvPr/>
        </p:nvSpPr>
        <p:spPr>
          <a:xfrm>
            <a:off x="7605406" y="4250459"/>
            <a:ext cx="334706" cy="743916"/>
          </a:xfrm>
          <a:custGeom>
            <a:avLst/>
            <a:gdLst>
              <a:gd name="connsiteX0" fmla="*/ 330610 w 1279418"/>
              <a:gd name="connsiteY0" fmla="*/ 630871 h 2843630"/>
              <a:gd name="connsiteX1" fmla="*/ 950643 w 1279418"/>
              <a:gd name="connsiteY1" fmla="*/ 630871 h 2843630"/>
              <a:gd name="connsiteX2" fmla="*/ 1115094 w 1279418"/>
              <a:gd name="connsiteY2" fmla="*/ 739877 h 2843630"/>
              <a:gd name="connsiteX3" fmla="*/ 1118085 w 1279418"/>
              <a:gd name="connsiteY3" fmla="*/ 754690 h 2843630"/>
              <a:gd name="connsiteX4" fmla="*/ 1127860 w 1279418"/>
              <a:gd name="connsiteY4" fmla="*/ 779369 h 2843630"/>
              <a:gd name="connsiteX5" fmla="*/ 1277697 w 1279418"/>
              <a:gd name="connsiteY5" fmla="*/ 1612696 h 2843630"/>
              <a:gd name="connsiteX6" fmla="*/ 1190578 w 1279418"/>
              <a:gd name="connsiteY6" fmla="*/ 1738012 h 2843630"/>
              <a:gd name="connsiteX7" fmla="*/ 1065262 w 1279418"/>
              <a:gd name="connsiteY7" fmla="*/ 1650893 h 2843630"/>
              <a:gd name="connsiteX8" fmla="*/ 946038 w 1279418"/>
              <a:gd name="connsiteY8" fmla="*/ 987825 h 2843630"/>
              <a:gd name="connsiteX9" fmla="*/ 942594 w 1279418"/>
              <a:gd name="connsiteY9" fmla="*/ 987825 h 2843630"/>
              <a:gd name="connsiteX10" fmla="*/ 942594 w 1279418"/>
              <a:gd name="connsiteY10" fmla="*/ 1501242 h 2843630"/>
              <a:gd name="connsiteX11" fmla="*/ 942594 w 1279418"/>
              <a:gd name="connsiteY11" fmla="*/ 1845442 h 2843630"/>
              <a:gd name="connsiteX12" fmla="*/ 942594 w 1279418"/>
              <a:gd name="connsiteY12" fmla="*/ 2722978 h 2843630"/>
              <a:gd name="connsiteX13" fmla="*/ 821942 w 1279418"/>
              <a:gd name="connsiteY13" fmla="*/ 2843630 h 2843630"/>
              <a:gd name="connsiteX14" fmla="*/ 816225 w 1279418"/>
              <a:gd name="connsiteY14" fmla="*/ 2843630 h 2843630"/>
              <a:gd name="connsiteX15" fmla="*/ 695573 w 1279418"/>
              <a:gd name="connsiteY15" fmla="*/ 2722978 h 2843630"/>
              <a:gd name="connsiteX16" fmla="*/ 695573 w 1279418"/>
              <a:gd name="connsiteY16" fmla="*/ 1845442 h 2843630"/>
              <a:gd name="connsiteX17" fmla="*/ 584764 w 1279418"/>
              <a:gd name="connsiteY17" fmla="*/ 1845442 h 2843630"/>
              <a:gd name="connsiteX18" fmla="*/ 584764 w 1279418"/>
              <a:gd name="connsiteY18" fmla="*/ 2722978 h 2843630"/>
              <a:gd name="connsiteX19" fmla="*/ 464112 w 1279418"/>
              <a:gd name="connsiteY19" fmla="*/ 2843630 h 2843630"/>
              <a:gd name="connsiteX20" fmla="*/ 458395 w 1279418"/>
              <a:gd name="connsiteY20" fmla="*/ 2843630 h 2843630"/>
              <a:gd name="connsiteX21" fmla="*/ 337743 w 1279418"/>
              <a:gd name="connsiteY21" fmla="*/ 2722978 h 2843630"/>
              <a:gd name="connsiteX22" fmla="*/ 337743 w 1279418"/>
              <a:gd name="connsiteY22" fmla="*/ 1845442 h 2843630"/>
              <a:gd name="connsiteX23" fmla="*/ 337743 w 1279418"/>
              <a:gd name="connsiteY23" fmla="*/ 1845442 h 2843630"/>
              <a:gd name="connsiteX24" fmla="*/ 337743 w 1279418"/>
              <a:gd name="connsiteY24" fmla="*/ 987825 h 2843630"/>
              <a:gd name="connsiteX25" fmla="*/ 333380 w 1279418"/>
              <a:gd name="connsiteY25" fmla="*/ 987825 h 2843630"/>
              <a:gd name="connsiteX26" fmla="*/ 214156 w 1279418"/>
              <a:gd name="connsiteY26" fmla="*/ 1650893 h 2843630"/>
              <a:gd name="connsiteX27" fmla="*/ 88840 w 1279418"/>
              <a:gd name="connsiteY27" fmla="*/ 1738012 h 2843630"/>
              <a:gd name="connsiteX28" fmla="*/ 1721 w 1279418"/>
              <a:gd name="connsiteY28" fmla="*/ 1612696 h 2843630"/>
              <a:gd name="connsiteX29" fmla="*/ 151558 w 1279418"/>
              <a:gd name="connsiteY29" fmla="*/ 779369 h 2843630"/>
              <a:gd name="connsiteX30" fmla="*/ 165076 w 1279418"/>
              <a:gd name="connsiteY30" fmla="*/ 745240 h 2843630"/>
              <a:gd name="connsiteX31" fmla="*/ 166159 w 1279418"/>
              <a:gd name="connsiteY31" fmla="*/ 739877 h 2843630"/>
              <a:gd name="connsiteX32" fmla="*/ 330610 w 1279418"/>
              <a:gd name="connsiteY32" fmla="*/ 630871 h 2843630"/>
              <a:gd name="connsiteX33" fmla="*/ 631229 w 1279418"/>
              <a:gd name="connsiteY33" fmla="*/ 0 h 2843630"/>
              <a:gd name="connsiteX34" fmla="*/ 930644 w 1279418"/>
              <a:gd name="connsiteY34" fmla="*/ 299414 h 2843630"/>
              <a:gd name="connsiteX35" fmla="*/ 631229 w 1279418"/>
              <a:gd name="connsiteY35" fmla="*/ 598828 h 2843630"/>
              <a:gd name="connsiteX36" fmla="*/ 331814 w 1279418"/>
              <a:gd name="connsiteY36" fmla="*/ 299414 h 2843630"/>
              <a:gd name="connsiteX37" fmla="*/ 631229 w 1279418"/>
              <a:gd name="connsiteY37" fmla="*/ 0 h 28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79418" h="2843630">
                <a:moveTo>
                  <a:pt x="330610" y="630871"/>
                </a:moveTo>
                <a:lnTo>
                  <a:pt x="950643" y="630871"/>
                </a:lnTo>
                <a:cubicBezTo>
                  <a:pt x="1024571" y="630871"/>
                  <a:pt x="1088000" y="675819"/>
                  <a:pt x="1115094" y="739877"/>
                </a:cubicBezTo>
                <a:lnTo>
                  <a:pt x="1118085" y="754690"/>
                </a:lnTo>
                <a:lnTo>
                  <a:pt x="1127860" y="779369"/>
                </a:lnTo>
                <a:lnTo>
                  <a:pt x="1277697" y="1612696"/>
                </a:lnTo>
                <a:cubicBezTo>
                  <a:pt x="1288245" y="1671358"/>
                  <a:pt x="1249241" y="1727464"/>
                  <a:pt x="1190578" y="1738012"/>
                </a:cubicBezTo>
                <a:cubicBezTo>
                  <a:pt x="1131916" y="1748560"/>
                  <a:pt x="1075810" y="1709555"/>
                  <a:pt x="1065262" y="1650893"/>
                </a:cubicBezTo>
                <a:lnTo>
                  <a:pt x="946038" y="987825"/>
                </a:lnTo>
                <a:lnTo>
                  <a:pt x="942594" y="987825"/>
                </a:lnTo>
                <a:lnTo>
                  <a:pt x="942594" y="1501242"/>
                </a:lnTo>
                <a:lnTo>
                  <a:pt x="942594" y="1845442"/>
                </a:lnTo>
                <a:lnTo>
                  <a:pt x="942594" y="2722978"/>
                </a:lnTo>
                <a:cubicBezTo>
                  <a:pt x="942594" y="2789612"/>
                  <a:pt x="888576" y="2843630"/>
                  <a:pt x="821942" y="2843630"/>
                </a:cubicBezTo>
                <a:lnTo>
                  <a:pt x="816225" y="2843630"/>
                </a:lnTo>
                <a:cubicBezTo>
                  <a:pt x="749591" y="2843630"/>
                  <a:pt x="695573" y="2789612"/>
                  <a:pt x="695573" y="2722978"/>
                </a:cubicBezTo>
                <a:lnTo>
                  <a:pt x="695573" y="1845442"/>
                </a:lnTo>
                <a:lnTo>
                  <a:pt x="584764" y="1845442"/>
                </a:lnTo>
                <a:lnTo>
                  <a:pt x="584764" y="2722978"/>
                </a:lnTo>
                <a:cubicBezTo>
                  <a:pt x="584764" y="2789612"/>
                  <a:pt x="530746" y="2843630"/>
                  <a:pt x="464112" y="2843630"/>
                </a:cubicBezTo>
                <a:lnTo>
                  <a:pt x="458395" y="2843630"/>
                </a:lnTo>
                <a:cubicBezTo>
                  <a:pt x="391761" y="2843630"/>
                  <a:pt x="337743" y="2789612"/>
                  <a:pt x="337743" y="2722978"/>
                </a:cubicBezTo>
                <a:lnTo>
                  <a:pt x="337743" y="1845442"/>
                </a:lnTo>
                <a:lnTo>
                  <a:pt x="337743" y="1845442"/>
                </a:lnTo>
                <a:lnTo>
                  <a:pt x="337743" y="987825"/>
                </a:lnTo>
                <a:lnTo>
                  <a:pt x="333380" y="987825"/>
                </a:lnTo>
                <a:lnTo>
                  <a:pt x="214156" y="1650893"/>
                </a:lnTo>
                <a:cubicBezTo>
                  <a:pt x="203608" y="1709555"/>
                  <a:pt x="147502" y="1748560"/>
                  <a:pt x="88840" y="1738012"/>
                </a:cubicBezTo>
                <a:cubicBezTo>
                  <a:pt x="30177" y="1727464"/>
                  <a:pt x="-8827" y="1671358"/>
                  <a:pt x="1721" y="1612696"/>
                </a:cubicBezTo>
                <a:lnTo>
                  <a:pt x="151558" y="779369"/>
                </a:lnTo>
                <a:lnTo>
                  <a:pt x="165076" y="745240"/>
                </a:lnTo>
                <a:lnTo>
                  <a:pt x="166159" y="739877"/>
                </a:lnTo>
                <a:cubicBezTo>
                  <a:pt x="193253" y="675819"/>
                  <a:pt x="256682" y="630871"/>
                  <a:pt x="330610" y="630871"/>
                </a:cubicBezTo>
                <a:close/>
                <a:moveTo>
                  <a:pt x="631229" y="0"/>
                </a:moveTo>
                <a:cubicBezTo>
                  <a:pt x="796591" y="0"/>
                  <a:pt x="930644" y="134052"/>
                  <a:pt x="930644" y="299414"/>
                </a:cubicBezTo>
                <a:cubicBezTo>
                  <a:pt x="930644" y="464776"/>
                  <a:pt x="796591" y="598828"/>
                  <a:pt x="631229" y="598828"/>
                </a:cubicBezTo>
                <a:cubicBezTo>
                  <a:pt x="465867" y="598828"/>
                  <a:pt x="331814" y="464776"/>
                  <a:pt x="331814" y="299414"/>
                </a:cubicBezTo>
                <a:cubicBezTo>
                  <a:pt x="331814" y="134052"/>
                  <a:pt x="465867" y="0"/>
                  <a:pt x="631229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</a:gradFill>
          <a:ln w="3175">
            <a:noFill/>
            <a:round/>
            <a:headEnd/>
            <a:tailEnd/>
          </a:ln>
        </p:spPr>
        <p:txBody>
          <a:bodyPr vert="horz" wrap="square" lIns="93252" tIns="46627" rIns="93252" bIns="46627" numCol="1" anchor="t" anchorCtr="0" compatLnSpc="1">
            <a:prstTxWarp prst="textNoShape">
              <a:avLst/>
            </a:prstTxWarp>
          </a:bodyPr>
          <a:lstStyle/>
          <a:p>
            <a:pPr defTabSz="932518"/>
            <a:endParaRPr lang="en-US" sz="1938">
              <a:solidFill>
                <a:prstClr val="black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89014" y="5084575"/>
            <a:ext cx="451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it-IT" sz="2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NO </a:t>
            </a:r>
            <a:r>
              <a:rPr lang="it-IT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 !</a:t>
            </a:r>
            <a:endParaRPr lang="it-IT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805264"/>
            <a:ext cx="1905000" cy="1015752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4613" y="0"/>
            <a:ext cx="2173132" cy="620688"/>
          </a:xfrm>
        </p:spPr>
        <p:txBody>
          <a:bodyPr>
            <a:noAutofit/>
          </a:bodyPr>
          <a:lstStyle/>
          <a:p>
            <a:pPr marL="342891" indent="-342891" algn="l"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chemeClr val="tx2"/>
                </a:solidFill>
              </a:rPr>
              <a:t>Introduction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13918" y="4509120"/>
            <a:ext cx="8424904" cy="1171711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studies evaluated the </a:t>
            </a:r>
            <a:r>
              <a:rPr lang="it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</a:t>
            </a:r>
            <a:r>
              <a:rPr lang="it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 (SG)</a:t>
            </a:r>
            <a:r>
              <a:rPr lang="it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as  a tool to </a:t>
            </a:r>
            <a:r>
              <a:rPr lang="it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it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traditional </a:t>
            </a:r>
            <a:r>
              <a:rPr lang="it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it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people </a:t>
            </a:r>
            <a:r>
              <a:rPr lang="it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it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ASD</a:t>
            </a:r>
            <a:r>
              <a:rPr lang="it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5859" y="435813"/>
            <a:ext cx="755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Autism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Technology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5859" y="1456401"/>
            <a:ext cx="81689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ASD show a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affinity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because: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-spatial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structered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sources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61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Personalization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SG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93204" y="1381231"/>
            <a:ext cx="8229600" cy="2188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development of a SG aimed at people with ASD: 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carry out a suitable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customized intervention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based 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consider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94613" y="0"/>
            <a:ext cx="21731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91" indent="-342891" algn="l"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chemeClr val="tx2"/>
                </a:solidFill>
              </a:rPr>
              <a:t>Research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4247964" y="3570070"/>
            <a:ext cx="648072" cy="871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88387" y="4654026"/>
            <a:ext cx="796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personalization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SG for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teenager with ASD.</a:t>
            </a:r>
          </a:p>
        </p:txBody>
      </p:sp>
    </p:spTree>
    <p:extLst>
      <p:ext uri="{BB962C8B-B14F-4D97-AF65-F5344CB8AC3E}">
        <p14:creationId xmlns:p14="http://schemas.microsoft.com/office/powerpoint/2010/main" val="41095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61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94613" y="0"/>
            <a:ext cx="21731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91" indent="-342891" algn="l"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chemeClr val="tx2"/>
                </a:solidFill>
              </a:rPr>
              <a:t>Research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90874" y="2365864"/>
            <a:ext cx="8229600" cy="10367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phase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participants will play two serious games, one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another not personalized.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7200" y="3495715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of personalization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 scenery,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scene objects,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udio,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missions.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4431" y="1542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teenager with ASD.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61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Future</a:t>
            </a:r>
          </a:p>
        </p:txBody>
      </p:sp>
      <p:sp>
        <p:nvSpPr>
          <p:cNvPr id="9" name="Titolo 2"/>
          <p:cNvSpPr txBox="1">
            <a:spLocks/>
          </p:cNvSpPr>
          <p:nvPr/>
        </p:nvSpPr>
        <p:spPr>
          <a:xfrm>
            <a:off x="94613" y="0"/>
            <a:ext cx="21731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91" indent="-342891" algn="l"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chemeClr val="tx2"/>
                </a:solidFill>
              </a:rPr>
              <a:t>Research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370425"/>
            <a:ext cx="8229600" cy="74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Serious Games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50826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98" y="2115142"/>
            <a:ext cx="6241809" cy="2762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46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61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187625"/>
            <a:ext cx="8229600" cy="36289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38" indent="-514338" algn="just">
              <a:buFont typeface="+mj-lt"/>
              <a:buAutoNum type="arabicPeriod"/>
            </a:pPr>
            <a:r>
              <a:rPr lang="it-IT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Vallefuoco E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Pepino A. and Bravaccio C. (2017), </a:t>
            </a:r>
            <a:r>
              <a:rPr lang="it-IT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Strumenti di </a:t>
            </a:r>
            <a:r>
              <a:rPr lang="it-IT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immersive</a:t>
            </a:r>
            <a:r>
              <a:rPr lang="it-IT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rivolti a persone con Disturbi dello Spettro Autistico. Modellazione 3D di scenari interattivi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«Autismo e disturbi dello sviluppo», vol. 15, n. 2, pp. 223-252, </a:t>
            </a:r>
            <a:r>
              <a:rPr lang="it-IT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10.14605/AUT1521705.</a:t>
            </a:r>
          </a:p>
          <a:p>
            <a:pPr marL="514338" indent="-514338" algn="just">
              <a:buFont typeface="+mj-lt"/>
              <a:buAutoNum type="arabicPeriod"/>
            </a:pPr>
            <a:r>
              <a:rPr lang="en-GB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Vallefuoco E.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Bravaccio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and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Pepino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(2017), </a:t>
            </a:r>
            <a:r>
              <a:rPr lang="en-GB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 Games in Autism Spectrum Disorder: An example of personalised design.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Proceedings of the 9th International Conference on Computer Supported Education, vol. 1, pp. 567-572. </a:t>
            </a:r>
            <a:endParaRPr lang="it-I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38" indent="-514338" algn="just">
              <a:buFont typeface="+mj-lt"/>
              <a:buAutoNum type="arabicPeriod"/>
            </a:pP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Pepino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GB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Vallefuoco E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Cuccaro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and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D’Onofrio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(2018), </a:t>
            </a:r>
            <a:r>
              <a:rPr lang="en-GB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model for analysis and management of the no-show in outpatient clinic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Proceedings of the 10th International Conference on Computer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Simulation </a:t>
            </a:r>
            <a:r>
              <a:rPr lang="en-GB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34472" y="506817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Award: Best Presentation </a:t>
            </a: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0" y="-39358"/>
            <a:ext cx="21731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91" indent="-342891" algn="l"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chemeClr val="tx2"/>
                </a:solidFill>
              </a:rPr>
              <a:t>Products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5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</a:t>
            </a:r>
            <a:r>
              <a:rPr lang="it-I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61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i="1" dirty="0"/>
              <a:t>Ersilia Vallefuoco </a:t>
            </a:r>
            <a:endParaRPr lang="it-IT" i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15509" y="1265976"/>
            <a:ext cx="395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Credit </a:t>
            </a:r>
            <a:r>
              <a:rPr lang="it-IT" b="1" dirty="0" err="1" smtClean="0"/>
              <a:t>summary</a:t>
            </a:r>
            <a:endParaRPr lang="it-IT" b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79313"/>
              </p:ext>
            </p:extLst>
          </p:nvPr>
        </p:nvGraphicFramePr>
        <p:xfrm>
          <a:off x="315510" y="1983213"/>
          <a:ext cx="8576995" cy="2682265"/>
        </p:xfrm>
        <a:graphic>
          <a:graphicData uri="http://schemas.openxmlformats.org/drawingml/2006/table">
            <a:tbl>
              <a:tblPr/>
              <a:tblGrid>
                <a:gridCol w="673741">
                  <a:extLst>
                    <a:ext uri="{9D8B030D-6E8A-4147-A177-3AD203B41FA5}">
                      <a16:colId xmlns:a16="http://schemas.microsoft.com/office/drawing/2014/main" val="949740393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328383439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1414149914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898819209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3230143676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2568226299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662402949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2691961837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2378176073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466107575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1911545524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1765422230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3577384261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3844457233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370020496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3312039025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841364633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1547674894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3483819971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2708718128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714774978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2837495126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4223173236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858678668"/>
                    </a:ext>
                  </a:extLst>
                </a:gridCol>
                <a:gridCol w="297239">
                  <a:extLst>
                    <a:ext uri="{9D8B030D-6E8A-4147-A177-3AD203B41FA5}">
                      <a16:colId xmlns:a16="http://schemas.microsoft.com/office/drawing/2014/main" val="2051711434"/>
                    </a:ext>
                  </a:extLst>
                </a:gridCol>
                <a:gridCol w="303843">
                  <a:extLst>
                    <a:ext uri="{9D8B030D-6E8A-4147-A177-3AD203B41FA5}">
                      <a16:colId xmlns:a16="http://schemas.microsoft.com/office/drawing/2014/main" val="432062702"/>
                    </a:ext>
                  </a:extLst>
                </a:gridCol>
                <a:gridCol w="465675">
                  <a:extLst>
                    <a:ext uri="{9D8B030D-6E8A-4147-A177-3AD203B41FA5}">
                      <a16:colId xmlns:a16="http://schemas.microsoft.com/office/drawing/2014/main" val="542238585"/>
                    </a:ext>
                  </a:extLst>
                </a:gridCol>
              </a:tblGrid>
              <a:tr h="249603">
                <a:tc>
                  <a:txBody>
                    <a:bodyPr/>
                    <a:lstStyle/>
                    <a:p>
                      <a:pPr algn="l" fontAlgn="b"/>
                      <a:endParaRPr lang="it-IT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err="1">
                          <a:effectLst/>
                          <a:latin typeface="Arial" panose="020B0604020202020204" pitchFamily="34" charset="0"/>
                        </a:rPr>
                        <a:t>Credits</a:t>
                      </a:r>
                      <a:r>
                        <a:rPr lang="it-IT" sz="1300" b="1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300" b="1" i="0" u="none" strike="noStrike" dirty="0" err="1"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r>
                        <a:rPr lang="it-IT" sz="1300" b="1" i="0" u="none" strike="noStrike" dirty="0">
                          <a:effectLst/>
                          <a:latin typeface="Arial" panose="020B0604020202020204" pitchFamily="34" charset="0"/>
                        </a:rPr>
                        <a:t> 1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Credits year 2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Credits year 3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695808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891948"/>
                  </a:ext>
                </a:extLst>
              </a:tr>
              <a:tr h="100872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Estimated</a:t>
                      </a:r>
                    </a:p>
                  </a:txBody>
                  <a:tcPr marL="9339" marR="9339" marT="9339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 err="1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  <a:endParaRPr lang="it-I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 err="1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  <a:endParaRPr lang="it-IT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err="1"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  <a:endParaRPr lang="it-IT" sz="1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Estimated</a:t>
                      </a:r>
                      <a:endParaRPr lang="it-IT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Estimated</a:t>
                      </a:r>
                    </a:p>
                  </a:txBody>
                  <a:tcPr marL="9339" marR="9339" marT="9339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bimonth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9339" marR="9339" marT="933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339" marR="9339" marT="9339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339" marR="9339" marT="9339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883202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Modules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it-IT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it-IT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30-70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82399"/>
                  </a:ext>
                </a:extLst>
              </a:tr>
              <a:tr h="24960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Seminars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it-IT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it-IT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10-30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126462"/>
                  </a:ext>
                </a:extLst>
              </a:tr>
              <a:tr h="41573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Research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it-IT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it-IT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it-IT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80-140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851363"/>
                  </a:ext>
                </a:extLst>
              </a:tr>
              <a:tr h="25938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8,4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it-IT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it-IT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339" marR="9339" marT="93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339" marR="9339" marT="93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62644"/>
                  </a:ext>
                </a:extLst>
              </a:tr>
            </a:tbl>
          </a:graphicData>
        </a:graphic>
      </p:graphicFrame>
      <p:sp>
        <p:nvSpPr>
          <p:cNvPr id="9" name="Titolo 2"/>
          <p:cNvSpPr txBox="1">
            <a:spLocks/>
          </p:cNvSpPr>
          <p:nvPr/>
        </p:nvSpPr>
        <p:spPr>
          <a:xfrm>
            <a:off x="0" y="-39358"/>
            <a:ext cx="21731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91" indent="-342891" algn="l">
              <a:buFont typeface="Wingdings" panose="05000000000000000000" pitchFamily="2" charset="2"/>
              <a:buChar char="Ø"/>
            </a:pPr>
            <a:r>
              <a:rPr lang="it-IT" sz="2400" b="1" dirty="0" err="1">
                <a:solidFill>
                  <a:schemeClr val="tx2"/>
                </a:solidFill>
              </a:rPr>
              <a:t>Next</a:t>
            </a:r>
            <a:r>
              <a:rPr lang="it-IT" sz="2400" b="1" dirty="0">
                <a:solidFill>
                  <a:schemeClr val="tx2"/>
                </a:solidFill>
              </a:rPr>
              <a:t> </a:t>
            </a:r>
            <a:r>
              <a:rPr lang="it-IT" sz="2400" b="1" dirty="0" err="1">
                <a:solidFill>
                  <a:schemeClr val="tx2"/>
                </a:solidFill>
              </a:rPr>
              <a:t>years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571</Words>
  <Application>Microsoft Office PowerPoint</Application>
  <PresentationFormat>Presentazione su schermo (4:3)</PresentationFormat>
  <Paragraphs>237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Adobe Arabic</vt:lpstr>
      <vt:lpstr>Arial</vt:lpstr>
      <vt:lpstr>Calibri</vt:lpstr>
      <vt:lpstr>Times New Roman</vt:lpstr>
      <vt:lpstr>Wingdings</vt:lpstr>
      <vt:lpstr>Tema di Office</vt:lpstr>
      <vt:lpstr>Ersilia Vallefuoco Tutor: Alessando Pepino XXXII Cycle - I year presentation</vt:lpstr>
      <vt:lpstr>Background</vt:lpstr>
      <vt:lpstr>Autism Spectrum Disorder (ASD)</vt:lpstr>
      <vt:lpstr>Introduction</vt:lpstr>
      <vt:lpstr>The Personalization in SG</vt:lpstr>
      <vt:lpstr>Current Work</vt:lpstr>
      <vt:lpstr>Present and Future</vt:lpstr>
      <vt:lpstr>Publications</vt:lpstr>
      <vt:lpstr>Credit Summary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Ersilia Vallefuoco</cp:lastModifiedBy>
  <cp:revision>98</cp:revision>
  <cp:lastPrinted>2015-02-18T13:08:33Z</cp:lastPrinted>
  <dcterms:created xsi:type="dcterms:W3CDTF">2015-02-18T11:42:09Z</dcterms:created>
  <dcterms:modified xsi:type="dcterms:W3CDTF">2018-02-07T18:01:50Z</dcterms:modified>
</cp:coreProperties>
</file>