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59" r:id="rId10"/>
  </p:sldIdLst>
  <p:sldSz cx="9144000" cy="6858000" type="screen4x3"/>
  <p:notesSz cx="6761163" cy="99425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7EC4"/>
    <a:srgbClr val="C3C5C7"/>
    <a:srgbClr val="00458D"/>
    <a:srgbClr val="053463"/>
    <a:srgbClr val="B31214"/>
    <a:srgbClr val="053060"/>
    <a:srgbClr val="FFFFFF"/>
    <a:srgbClr val="0A2A51"/>
    <a:srgbClr val="DEDFE0"/>
    <a:srgbClr val="FFC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24" autoAdjust="0"/>
  </p:normalViewPr>
  <p:slideViewPr>
    <p:cSldViewPr>
      <p:cViewPr>
        <p:scale>
          <a:sx n="100" d="100"/>
          <a:sy n="100" d="100"/>
        </p:scale>
        <p:origin x="1914" y="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A64C9-3627-415C-AAFA-C3176265E098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25CCD-BB7A-4E24-95E6-502FDC415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314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74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0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509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9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91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648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980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16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082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09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33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284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3.png"/><Relationship Id="rId18" Type="http://schemas.openxmlformats.org/officeDocument/2006/relationships/image" Target="../media/image30.png"/><Relationship Id="rId3" Type="http://schemas.openxmlformats.org/officeDocument/2006/relationships/image" Target="../media/image16.png"/><Relationship Id="rId21" Type="http://schemas.openxmlformats.org/officeDocument/2006/relationships/image" Target="../media/image31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8.png"/><Relationship Id="rId2" Type="http://schemas.openxmlformats.org/officeDocument/2006/relationships/image" Target="../media/image3.jpeg"/><Relationship Id="rId16" Type="http://schemas.openxmlformats.org/officeDocument/2006/relationships/image" Target="../media/image25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1.png"/><Relationship Id="rId19" Type="http://schemas.openxmlformats.org/officeDocument/2006/relationships/image" Target="../media/image29.png"/><Relationship Id="rId4" Type="http://schemas.openxmlformats.org/officeDocument/2006/relationships/image" Target="../media/image17.png"/><Relationship Id="rId9" Type="http://schemas.openxmlformats.org/officeDocument/2006/relationships/image" Target="../media/image20.jp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12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8.png"/><Relationship Id="rId5" Type="http://schemas.openxmlformats.org/officeDocument/2006/relationships/image" Target="../media/image40.png"/><Relationship Id="rId10" Type="http://schemas.openxmlformats.org/officeDocument/2006/relationships/image" Target="../media/image47.png"/><Relationship Id="rId4" Type="http://schemas.openxmlformats.org/officeDocument/2006/relationships/image" Target="../media/image3.jpeg"/><Relationship Id="rId9" Type="http://schemas.openxmlformats.org/officeDocument/2006/relationships/image" Target="../media/image46.png"/><Relationship Id="rId1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antonio.picariello@unina.it" TargetMode="External"/><Relationship Id="rId13" Type="http://schemas.openxmlformats.org/officeDocument/2006/relationships/image" Target="../media/image60.jpeg"/><Relationship Id="rId18" Type="http://schemas.openxmlformats.org/officeDocument/2006/relationships/image" Target="../media/image63.jpeg"/><Relationship Id="rId3" Type="http://schemas.openxmlformats.org/officeDocument/2006/relationships/image" Target="../media/image55.emf"/><Relationship Id="rId7" Type="http://schemas.openxmlformats.org/officeDocument/2006/relationships/image" Target="../media/image58.jpeg"/><Relationship Id="rId12" Type="http://schemas.openxmlformats.org/officeDocument/2006/relationships/hyperlink" Target="mailto:nicola.pasquino@unina.it" TargetMode="External"/><Relationship Id="rId17" Type="http://schemas.openxmlformats.org/officeDocument/2006/relationships/image" Target="../media/image62.jpeg"/><Relationship Id="rId2" Type="http://schemas.openxmlformats.org/officeDocument/2006/relationships/image" Target="../media/image3.jpeg"/><Relationship Id="rId16" Type="http://schemas.openxmlformats.org/officeDocument/2006/relationships/hyperlink" Target="mailto:annarita.fasolino@unina.i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hyperlink" Target="mailto:annalisa.liccardo@unina.it" TargetMode="External"/><Relationship Id="rId5" Type="http://schemas.openxmlformats.org/officeDocument/2006/relationships/hyperlink" Target="mailto:amedeo.capozzoli@unina.it" TargetMode="External"/><Relationship Id="rId15" Type="http://schemas.openxmlformats.org/officeDocument/2006/relationships/image" Target="../media/image61.jpeg"/><Relationship Id="rId10" Type="http://schemas.openxmlformats.org/officeDocument/2006/relationships/image" Target="../media/image59.jpeg"/><Relationship Id="rId19" Type="http://schemas.openxmlformats.org/officeDocument/2006/relationships/hyperlink" Target="mailto:corrado.lostorto@unina.it" TargetMode="External"/><Relationship Id="rId4" Type="http://schemas.openxmlformats.org/officeDocument/2006/relationships/image" Target="../media/image56.jpg"/><Relationship Id="rId9" Type="http://schemas.openxmlformats.org/officeDocument/2006/relationships/hyperlink" Target="mailto:giancarlo.speri@unina.it" TargetMode="External"/><Relationship Id="rId14" Type="http://schemas.openxmlformats.org/officeDocument/2006/relationships/hyperlink" Target="mailto:rosario.schianolomoriello@unina.i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asquale.franzese@unina.i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dirty="0"/>
              <a:t>Pasquale Franzese</a:t>
            </a:r>
            <a:br>
              <a:rPr lang="it-IT" dirty="0"/>
            </a:br>
            <a:r>
              <a:rPr lang="it-IT" sz="3600" dirty="0"/>
              <a:t>Tutor: Diego Iannuzzi</a:t>
            </a:r>
            <a:br>
              <a:rPr lang="it-IT" sz="3600" dirty="0"/>
            </a:br>
            <a:r>
              <a:rPr lang="it-IT" sz="2700" dirty="0"/>
              <a:t>XXXIV </a:t>
            </a:r>
            <a:r>
              <a:rPr lang="it-IT" sz="2700" dirty="0" err="1"/>
              <a:t>Cycle</a:t>
            </a:r>
            <a:br>
              <a:rPr lang="it-IT" sz="2700" dirty="0"/>
            </a:br>
            <a:r>
              <a:rPr lang="it-IT" sz="2700" dirty="0"/>
              <a:t>I </a:t>
            </a:r>
            <a:r>
              <a:rPr lang="it-IT" sz="2700" dirty="0" err="1"/>
              <a:t>year</a:t>
            </a:r>
            <a:r>
              <a:rPr lang="it-IT" sz="2700" dirty="0"/>
              <a:t>-end </a:t>
            </a:r>
            <a:r>
              <a:rPr lang="it-IT" sz="2700" dirty="0" err="1"/>
              <a:t>presentation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35228" y="3933056"/>
            <a:ext cx="8473544" cy="15841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C3C5C7"/>
                </a:solidFill>
                <a:latin typeface="Arial Black" panose="020B0A04020102020204" pitchFamily="34" charset="0"/>
              </a:rPr>
              <a:t>ULTRA FAST or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C3C5C7"/>
                </a:solidFill>
                <a:latin typeface="Arial Black" panose="020B0A04020102020204" pitchFamily="34" charset="0"/>
              </a:rPr>
              <a:t>WIRELESS POWER TRANSFER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C3C5C7"/>
                </a:solidFill>
                <a:latin typeface="Arial Black" panose="020B0A04020102020204" pitchFamily="34" charset="0"/>
              </a:rPr>
              <a:t>ELECTRIC CHARGING</a:t>
            </a:r>
            <a:endParaRPr lang="it-IT" dirty="0">
              <a:solidFill>
                <a:srgbClr val="C3C5C7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16632"/>
            <a:ext cx="2857500" cy="1631633"/>
          </a:xfrm>
          <a:prstGeom prst="rect">
            <a:avLst/>
          </a:prstGeom>
        </p:spPr>
      </p:pic>
      <p:pic>
        <p:nvPicPr>
          <p:cNvPr id="3074" name="Picture 2" descr="C:\Users\Daniele\Desktop\Daniele\Università\Dottorato\Dottorato ITEE\Sito Web\logo un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70" y="6021288"/>
            <a:ext cx="2308860" cy="70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7400BD64-1286-4021-8ED3-4C3ED7435818}"/>
              </a:ext>
            </a:extLst>
          </p:cNvPr>
          <p:cNvGrpSpPr/>
          <p:nvPr/>
        </p:nvGrpSpPr>
        <p:grpSpPr>
          <a:xfrm>
            <a:off x="-11700" y="0"/>
            <a:ext cx="9155700" cy="6858000"/>
            <a:chOff x="-11700" y="0"/>
            <a:chExt cx="9155700" cy="6858000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DA6962C6-3AFE-4215-8652-CFE87616EEBE}"/>
                </a:ext>
              </a:extLst>
            </p:cNvPr>
            <p:cNvSpPr/>
            <p:nvPr/>
          </p:nvSpPr>
          <p:spPr>
            <a:xfrm flipH="1">
              <a:off x="-11700" y="0"/>
              <a:ext cx="263220" cy="6858000"/>
            </a:xfrm>
            <a:prstGeom prst="rect">
              <a:avLst/>
            </a:prstGeom>
            <a:solidFill>
              <a:srgbClr val="497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59461BD8-DE28-46BD-91D1-C17769521E50}"/>
                </a:ext>
              </a:extLst>
            </p:cNvPr>
            <p:cNvSpPr/>
            <p:nvPr/>
          </p:nvSpPr>
          <p:spPr>
            <a:xfrm flipH="1">
              <a:off x="0" y="0"/>
              <a:ext cx="179512" cy="6858000"/>
            </a:xfrm>
            <a:prstGeom prst="rect">
              <a:avLst/>
            </a:prstGeom>
            <a:solidFill>
              <a:srgbClr val="FFC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477D198E-ED68-4E2E-84B5-C0B0DF79CE57}"/>
                </a:ext>
              </a:extLst>
            </p:cNvPr>
            <p:cNvSpPr/>
            <p:nvPr/>
          </p:nvSpPr>
          <p:spPr>
            <a:xfrm>
              <a:off x="-11700" y="0"/>
              <a:ext cx="107504" cy="6858000"/>
            </a:xfrm>
            <a:prstGeom prst="rect">
              <a:avLst/>
            </a:prstGeom>
            <a:solidFill>
              <a:srgbClr val="0A2A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F9A07730-290D-4903-BE80-76D536D9D335}"/>
                </a:ext>
              </a:extLst>
            </p:cNvPr>
            <p:cNvSpPr/>
            <p:nvPr/>
          </p:nvSpPr>
          <p:spPr>
            <a:xfrm>
              <a:off x="-11700" y="6569968"/>
              <a:ext cx="26322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E3ACA822-6385-4455-A766-A30DBA14859B}"/>
                </a:ext>
              </a:extLst>
            </p:cNvPr>
            <p:cNvSpPr/>
            <p:nvPr/>
          </p:nvSpPr>
          <p:spPr>
            <a:xfrm>
              <a:off x="-11700" y="0"/>
              <a:ext cx="263220" cy="146447"/>
            </a:xfrm>
            <a:prstGeom prst="rect">
              <a:avLst/>
            </a:prstGeom>
            <a:solidFill>
              <a:srgbClr val="B312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F45167EB-A900-48B5-BB9B-8D6CA59C976B}"/>
                </a:ext>
              </a:extLst>
            </p:cNvPr>
            <p:cNvSpPr/>
            <p:nvPr/>
          </p:nvSpPr>
          <p:spPr>
            <a:xfrm>
              <a:off x="8880780" y="0"/>
              <a:ext cx="263220" cy="6858000"/>
            </a:xfrm>
            <a:prstGeom prst="rect">
              <a:avLst/>
            </a:prstGeom>
            <a:solidFill>
              <a:srgbClr val="497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DDE0ED82-9037-4223-AF50-A6471C690691}"/>
                </a:ext>
              </a:extLst>
            </p:cNvPr>
            <p:cNvSpPr/>
            <p:nvPr/>
          </p:nvSpPr>
          <p:spPr>
            <a:xfrm>
              <a:off x="8952788" y="0"/>
              <a:ext cx="179512" cy="6858000"/>
            </a:xfrm>
            <a:prstGeom prst="rect">
              <a:avLst/>
            </a:prstGeom>
            <a:solidFill>
              <a:srgbClr val="FFC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D230E9AE-5889-434C-9D64-758CB55E8378}"/>
                </a:ext>
              </a:extLst>
            </p:cNvPr>
            <p:cNvSpPr/>
            <p:nvPr/>
          </p:nvSpPr>
          <p:spPr>
            <a:xfrm flipH="1">
              <a:off x="9036496" y="0"/>
              <a:ext cx="107504" cy="6858000"/>
            </a:xfrm>
            <a:prstGeom prst="rect">
              <a:avLst/>
            </a:prstGeom>
            <a:solidFill>
              <a:srgbClr val="0A2A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04227959-E54C-4271-A6CF-A75D13EE9C28}"/>
                </a:ext>
              </a:extLst>
            </p:cNvPr>
            <p:cNvSpPr/>
            <p:nvPr/>
          </p:nvSpPr>
          <p:spPr>
            <a:xfrm flipH="1">
              <a:off x="8880780" y="6569968"/>
              <a:ext cx="26322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F908271B-955E-4E47-8801-74B57A07ECF1}"/>
                </a:ext>
              </a:extLst>
            </p:cNvPr>
            <p:cNvSpPr/>
            <p:nvPr/>
          </p:nvSpPr>
          <p:spPr>
            <a:xfrm flipH="1">
              <a:off x="8880780" y="0"/>
              <a:ext cx="263220" cy="146447"/>
            </a:xfrm>
            <a:prstGeom prst="rect">
              <a:avLst/>
            </a:prstGeom>
            <a:solidFill>
              <a:srgbClr val="B312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784741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5652120" y="6424613"/>
            <a:ext cx="2895600" cy="365125"/>
          </a:xfrm>
        </p:spPr>
        <p:txBody>
          <a:bodyPr/>
          <a:lstStyle/>
          <a:p>
            <a:r>
              <a:rPr lang="it-IT" sz="1400" dirty="0"/>
              <a:t>Pasquale Franzese</a:t>
            </a:r>
            <a:endParaRPr lang="it-IT" sz="100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424613"/>
            <a:ext cx="2133600" cy="365125"/>
          </a:xfrm>
        </p:spPr>
        <p:txBody>
          <a:bodyPr/>
          <a:lstStyle/>
          <a:p>
            <a:fld id="{26848A72-3DD7-42C3-AB6C-2FF2861DA9F6}" type="slidenum">
              <a:rPr lang="it-IT" smtClean="0"/>
              <a:t>2</a:t>
            </a:fld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C96B9292-E6AF-4E65-A1D4-95179D8566C1}"/>
              </a:ext>
            </a:extLst>
          </p:cNvPr>
          <p:cNvGrpSpPr/>
          <p:nvPr/>
        </p:nvGrpSpPr>
        <p:grpSpPr>
          <a:xfrm>
            <a:off x="-11700" y="0"/>
            <a:ext cx="9155700" cy="6858000"/>
            <a:chOff x="-11700" y="0"/>
            <a:chExt cx="9155700" cy="6858000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DB86CC2-68D5-468A-BF93-D3094E294C57}"/>
                </a:ext>
              </a:extLst>
            </p:cNvPr>
            <p:cNvSpPr/>
            <p:nvPr/>
          </p:nvSpPr>
          <p:spPr>
            <a:xfrm flipH="1">
              <a:off x="-11700" y="0"/>
              <a:ext cx="263220" cy="6858000"/>
            </a:xfrm>
            <a:prstGeom prst="rect">
              <a:avLst/>
            </a:prstGeom>
            <a:solidFill>
              <a:srgbClr val="497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3B326E75-BF56-46B4-8E66-2B6A35833A5D}"/>
                </a:ext>
              </a:extLst>
            </p:cNvPr>
            <p:cNvSpPr/>
            <p:nvPr/>
          </p:nvSpPr>
          <p:spPr>
            <a:xfrm flipH="1">
              <a:off x="0" y="0"/>
              <a:ext cx="179512" cy="6858000"/>
            </a:xfrm>
            <a:prstGeom prst="rect">
              <a:avLst/>
            </a:prstGeom>
            <a:solidFill>
              <a:srgbClr val="FFC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FA8C4AEA-12C5-42C4-A516-A3BE2754D190}"/>
                </a:ext>
              </a:extLst>
            </p:cNvPr>
            <p:cNvSpPr/>
            <p:nvPr/>
          </p:nvSpPr>
          <p:spPr>
            <a:xfrm>
              <a:off x="-11700" y="0"/>
              <a:ext cx="107504" cy="6858000"/>
            </a:xfrm>
            <a:prstGeom prst="rect">
              <a:avLst/>
            </a:prstGeom>
            <a:solidFill>
              <a:srgbClr val="0A2A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F617C619-946E-4F77-8EFA-5D01D1E6B5AE}"/>
                </a:ext>
              </a:extLst>
            </p:cNvPr>
            <p:cNvSpPr/>
            <p:nvPr/>
          </p:nvSpPr>
          <p:spPr>
            <a:xfrm>
              <a:off x="-11700" y="6569968"/>
              <a:ext cx="26322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5590AF46-E8F4-4865-B8AF-BC8C0BCCF8C0}"/>
                </a:ext>
              </a:extLst>
            </p:cNvPr>
            <p:cNvSpPr/>
            <p:nvPr/>
          </p:nvSpPr>
          <p:spPr>
            <a:xfrm>
              <a:off x="-11700" y="0"/>
              <a:ext cx="263220" cy="146447"/>
            </a:xfrm>
            <a:prstGeom prst="rect">
              <a:avLst/>
            </a:prstGeom>
            <a:solidFill>
              <a:srgbClr val="B312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B7B82A57-4603-4A67-B992-1AAA72618343}"/>
                </a:ext>
              </a:extLst>
            </p:cNvPr>
            <p:cNvSpPr/>
            <p:nvPr/>
          </p:nvSpPr>
          <p:spPr>
            <a:xfrm>
              <a:off x="8880780" y="0"/>
              <a:ext cx="263220" cy="6858000"/>
            </a:xfrm>
            <a:prstGeom prst="rect">
              <a:avLst/>
            </a:prstGeom>
            <a:solidFill>
              <a:srgbClr val="497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EF8B7CB2-8AFC-4903-97A4-19331AEA825C}"/>
                </a:ext>
              </a:extLst>
            </p:cNvPr>
            <p:cNvSpPr/>
            <p:nvPr/>
          </p:nvSpPr>
          <p:spPr>
            <a:xfrm>
              <a:off x="8952788" y="0"/>
              <a:ext cx="179512" cy="6858000"/>
            </a:xfrm>
            <a:prstGeom prst="rect">
              <a:avLst/>
            </a:prstGeom>
            <a:solidFill>
              <a:srgbClr val="FFC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FA1848AC-7CCE-4BDC-BD56-E0B1DB90971E}"/>
                </a:ext>
              </a:extLst>
            </p:cNvPr>
            <p:cNvSpPr/>
            <p:nvPr/>
          </p:nvSpPr>
          <p:spPr>
            <a:xfrm flipH="1">
              <a:off x="9036496" y="0"/>
              <a:ext cx="107504" cy="6858000"/>
            </a:xfrm>
            <a:prstGeom prst="rect">
              <a:avLst/>
            </a:prstGeom>
            <a:solidFill>
              <a:srgbClr val="0A2A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368905F4-BC40-4EEC-B404-CDD0CC83A48A}"/>
                </a:ext>
              </a:extLst>
            </p:cNvPr>
            <p:cNvSpPr/>
            <p:nvPr/>
          </p:nvSpPr>
          <p:spPr>
            <a:xfrm flipH="1">
              <a:off x="8880780" y="0"/>
              <a:ext cx="263220" cy="146447"/>
            </a:xfrm>
            <a:prstGeom prst="rect">
              <a:avLst/>
            </a:prstGeom>
            <a:solidFill>
              <a:srgbClr val="B312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1339236" cy="764704"/>
          </a:xfrm>
          <a:prstGeom prst="rect">
            <a:avLst/>
          </a:prstGeom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04115255-B5A9-4D89-AF30-F1C130DE6BEC}"/>
              </a:ext>
            </a:extLst>
          </p:cNvPr>
          <p:cNvSpPr/>
          <p:nvPr/>
        </p:nvSpPr>
        <p:spPr>
          <a:xfrm>
            <a:off x="312506" y="136525"/>
            <a:ext cx="85189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Pasquale Franzese </a:t>
            </a:r>
            <a:r>
              <a:rPr lang="it-IT" dirty="0"/>
              <a:t>(</a:t>
            </a:r>
            <a:r>
              <a:rPr lang="it-IT" dirty="0" err="1"/>
              <a:t>mat</a:t>
            </a:r>
            <a:r>
              <a:rPr lang="it-IT" dirty="0"/>
              <a:t>. DR993624)</a:t>
            </a:r>
          </a:p>
          <a:p>
            <a:endParaRPr lang="it-IT" dirty="0"/>
          </a:p>
          <a:p>
            <a:r>
              <a:rPr lang="it-IT" b="1" dirty="0"/>
              <a:t>Master Science </a:t>
            </a:r>
            <a:r>
              <a:rPr lang="it-IT" b="1" dirty="0" err="1"/>
              <a:t>title</a:t>
            </a:r>
            <a:r>
              <a:rPr lang="it-IT" b="1" dirty="0"/>
              <a:t>: 	</a:t>
            </a:r>
            <a:r>
              <a:rPr lang="it-IT" dirty="0" err="1"/>
              <a:t>Master’s</a:t>
            </a:r>
            <a:r>
              <a:rPr lang="it-IT" dirty="0"/>
              <a:t> degree in Automation Engineering (</a:t>
            </a:r>
            <a:r>
              <a:rPr lang="it-IT" dirty="0" err="1"/>
              <a:t>cum</a:t>
            </a:r>
            <a:r>
              <a:rPr lang="it-IT" dirty="0"/>
              <a:t> laude) on 			29/10/2018, Università di Napoli Federico II</a:t>
            </a:r>
          </a:p>
          <a:p>
            <a:endParaRPr lang="it-IT" dirty="0"/>
          </a:p>
          <a:p>
            <a:r>
              <a:rPr lang="it-IT" b="1" dirty="0"/>
              <a:t>Master </a:t>
            </a:r>
            <a:r>
              <a:rPr lang="it-IT" b="1" dirty="0" err="1"/>
              <a:t>Thesis</a:t>
            </a:r>
            <a:r>
              <a:rPr lang="it-IT" b="1" dirty="0"/>
              <a:t> </a:t>
            </a:r>
            <a:r>
              <a:rPr lang="it-IT" b="1" dirty="0" err="1"/>
              <a:t>title</a:t>
            </a:r>
            <a:r>
              <a:rPr lang="it-IT" b="1" dirty="0"/>
              <a:t>:		</a:t>
            </a:r>
            <a:r>
              <a:rPr lang="it-IT" dirty="0" err="1"/>
              <a:t>Experimental</a:t>
            </a:r>
            <a:r>
              <a:rPr lang="it-IT" dirty="0"/>
              <a:t> </a:t>
            </a:r>
            <a:r>
              <a:rPr lang="it-IT" dirty="0" err="1"/>
              <a:t>validation</a:t>
            </a:r>
            <a:r>
              <a:rPr lang="it-IT" dirty="0"/>
              <a:t> of wireless power transfer for E-				bike </a:t>
            </a:r>
            <a:r>
              <a:rPr lang="it-IT" dirty="0" err="1"/>
              <a:t>charging</a:t>
            </a:r>
            <a:r>
              <a:rPr lang="it-IT" dirty="0"/>
              <a:t> station</a:t>
            </a:r>
          </a:p>
          <a:p>
            <a:endParaRPr lang="it-IT" dirty="0"/>
          </a:p>
          <a:p>
            <a:r>
              <a:rPr lang="it-IT" b="1" dirty="0" err="1"/>
              <a:t>Doctoral</a:t>
            </a:r>
            <a:r>
              <a:rPr lang="it-IT" b="1" dirty="0"/>
              <a:t> </a:t>
            </a:r>
            <a:r>
              <a:rPr lang="it-IT" b="1" dirty="0" err="1"/>
              <a:t>Cycle</a:t>
            </a:r>
            <a:r>
              <a:rPr lang="it-IT" b="1" dirty="0"/>
              <a:t>: 		</a:t>
            </a:r>
            <a:r>
              <a:rPr lang="it-IT" dirty="0"/>
              <a:t>XXXIV  ITEE PhD</a:t>
            </a:r>
          </a:p>
          <a:p>
            <a:endParaRPr lang="it-IT" dirty="0"/>
          </a:p>
          <a:p>
            <a:r>
              <a:rPr lang="it-IT" b="1" dirty="0"/>
              <a:t>Tutor: 			</a:t>
            </a:r>
            <a:r>
              <a:rPr lang="it-IT" dirty="0"/>
              <a:t>Prof. Diego </a:t>
            </a:r>
            <a:r>
              <a:rPr lang="it-IT" dirty="0" err="1"/>
              <a:t>Ianuzzi</a:t>
            </a:r>
            <a:endParaRPr lang="it-IT" dirty="0"/>
          </a:p>
          <a:p>
            <a:endParaRPr lang="en-US" dirty="0"/>
          </a:p>
          <a:p>
            <a:r>
              <a:rPr lang="it-IT" b="1" dirty="0" err="1"/>
              <a:t>Fellowship</a:t>
            </a:r>
            <a:r>
              <a:rPr lang="it-IT" b="1" dirty="0"/>
              <a:t> </a:t>
            </a:r>
            <a:r>
              <a:rPr lang="it-IT" b="1" dirty="0" err="1"/>
              <a:t>type</a:t>
            </a:r>
            <a:r>
              <a:rPr lang="it-IT" b="1" dirty="0"/>
              <a:t>: 		</a:t>
            </a:r>
            <a:r>
              <a:rPr lang="it-IT" dirty="0" err="1"/>
              <a:t>financed</a:t>
            </a:r>
            <a:r>
              <a:rPr lang="it-IT" dirty="0"/>
              <a:t> by CRIAT (Centro di Ricerca Interuniversitario su 				Azionamenti per Trazione Aerea, Terrestre e Marittima) of 				Università di Napoli Federico II</a:t>
            </a:r>
          </a:p>
          <a:p>
            <a:endParaRPr lang="it-IT" dirty="0"/>
          </a:p>
          <a:p>
            <a:r>
              <a:rPr lang="it-IT" dirty="0"/>
              <a:t>My </a:t>
            </a:r>
            <a:r>
              <a:rPr lang="it-IT" dirty="0" err="1"/>
              <a:t>fellowship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associated</a:t>
            </a:r>
            <a:r>
              <a:rPr lang="it-IT" dirty="0"/>
              <a:t> with a project “</a:t>
            </a:r>
            <a:r>
              <a:rPr lang="it-IT" b="1" dirty="0"/>
              <a:t>ELECTRIC ULTRA FAST CHARGING STATION (E-UFCS)</a:t>
            </a:r>
            <a:r>
              <a:rPr lang="it-IT" dirty="0"/>
              <a:t>” </a:t>
            </a:r>
            <a:r>
              <a:rPr lang="it-IT" dirty="0" err="1"/>
              <a:t>presented</a:t>
            </a:r>
            <a:r>
              <a:rPr lang="it-IT" dirty="0"/>
              <a:t> for “POR FESR CAMPANIA 2014/2020- O.S. 1.1”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collaboration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CRIAT and </a:t>
            </a:r>
            <a:r>
              <a:rPr lang="it-IT" dirty="0" err="1"/>
              <a:t>Samso</a:t>
            </a:r>
            <a:r>
              <a:rPr lang="it-IT" dirty="0"/>
              <a:t> </a:t>
            </a:r>
            <a:r>
              <a:rPr lang="it-IT" dirty="0" err="1"/>
              <a:t>s.p.a</a:t>
            </a:r>
            <a:endParaRPr lang="it-IT" dirty="0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F8D61A5A-8312-4128-9F81-F6FEF1280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5452015"/>
            <a:ext cx="3360817" cy="506210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627A77C8-2FBC-41DF-BA11-E5966E8137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104" y="5555940"/>
            <a:ext cx="1117591" cy="29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18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C96B9292-E6AF-4E65-A1D4-95179D8566C1}"/>
              </a:ext>
            </a:extLst>
          </p:cNvPr>
          <p:cNvGrpSpPr/>
          <p:nvPr/>
        </p:nvGrpSpPr>
        <p:grpSpPr>
          <a:xfrm>
            <a:off x="-11701" y="0"/>
            <a:ext cx="9155701" cy="6858000"/>
            <a:chOff x="-11701" y="0"/>
            <a:chExt cx="9155701" cy="6858000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DB86CC2-68D5-468A-BF93-D3094E294C57}"/>
                </a:ext>
              </a:extLst>
            </p:cNvPr>
            <p:cNvSpPr/>
            <p:nvPr/>
          </p:nvSpPr>
          <p:spPr>
            <a:xfrm flipH="1">
              <a:off x="-11700" y="0"/>
              <a:ext cx="263220" cy="6858000"/>
            </a:xfrm>
            <a:prstGeom prst="rect">
              <a:avLst/>
            </a:prstGeom>
            <a:solidFill>
              <a:srgbClr val="497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3B326E75-BF56-46B4-8E66-2B6A35833A5D}"/>
                </a:ext>
              </a:extLst>
            </p:cNvPr>
            <p:cNvSpPr/>
            <p:nvPr/>
          </p:nvSpPr>
          <p:spPr>
            <a:xfrm flipH="1">
              <a:off x="0" y="0"/>
              <a:ext cx="179512" cy="6858000"/>
            </a:xfrm>
            <a:prstGeom prst="rect">
              <a:avLst/>
            </a:prstGeom>
            <a:solidFill>
              <a:srgbClr val="FFC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FA8C4AEA-12C5-42C4-A516-A3BE2754D190}"/>
                </a:ext>
              </a:extLst>
            </p:cNvPr>
            <p:cNvSpPr/>
            <p:nvPr/>
          </p:nvSpPr>
          <p:spPr>
            <a:xfrm>
              <a:off x="-11700" y="0"/>
              <a:ext cx="107504" cy="6858000"/>
            </a:xfrm>
            <a:prstGeom prst="rect">
              <a:avLst/>
            </a:prstGeom>
            <a:solidFill>
              <a:srgbClr val="0A2A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B7B82A57-4603-4A67-B992-1AAA72618343}"/>
                </a:ext>
              </a:extLst>
            </p:cNvPr>
            <p:cNvSpPr/>
            <p:nvPr/>
          </p:nvSpPr>
          <p:spPr>
            <a:xfrm>
              <a:off x="8880780" y="0"/>
              <a:ext cx="263220" cy="6858000"/>
            </a:xfrm>
            <a:prstGeom prst="rect">
              <a:avLst/>
            </a:prstGeom>
            <a:solidFill>
              <a:srgbClr val="497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EF8B7CB2-8AFC-4903-97A4-19331AEA825C}"/>
                </a:ext>
              </a:extLst>
            </p:cNvPr>
            <p:cNvSpPr/>
            <p:nvPr/>
          </p:nvSpPr>
          <p:spPr>
            <a:xfrm>
              <a:off x="8952788" y="0"/>
              <a:ext cx="179512" cy="6858000"/>
            </a:xfrm>
            <a:prstGeom prst="rect">
              <a:avLst/>
            </a:prstGeom>
            <a:solidFill>
              <a:srgbClr val="FFC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FA1848AC-7CCE-4BDC-BD56-E0B1DB90971E}"/>
                </a:ext>
              </a:extLst>
            </p:cNvPr>
            <p:cNvSpPr/>
            <p:nvPr/>
          </p:nvSpPr>
          <p:spPr>
            <a:xfrm flipH="1">
              <a:off x="9036496" y="0"/>
              <a:ext cx="107504" cy="6858000"/>
            </a:xfrm>
            <a:prstGeom prst="rect">
              <a:avLst/>
            </a:prstGeom>
            <a:solidFill>
              <a:srgbClr val="0A2A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5590AF46-E8F4-4865-B8AF-BC8C0BCCF8C0}"/>
                </a:ext>
              </a:extLst>
            </p:cNvPr>
            <p:cNvSpPr/>
            <p:nvPr/>
          </p:nvSpPr>
          <p:spPr>
            <a:xfrm>
              <a:off x="-11701" y="0"/>
              <a:ext cx="9155701" cy="553023"/>
            </a:xfrm>
            <a:prstGeom prst="rect">
              <a:avLst/>
            </a:prstGeom>
            <a:solidFill>
              <a:srgbClr val="B312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1339236" cy="764704"/>
          </a:xfrm>
          <a:prstGeom prst="rect">
            <a:avLst/>
          </a:prstGeom>
        </p:spPr>
      </p:pic>
      <p:pic>
        <p:nvPicPr>
          <p:cNvPr id="25" name="Immagine 24" descr="Immagine che contiene orologio&#10;&#10;Descrizione generata automaticamente">
            <a:extLst>
              <a:ext uri="{FF2B5EF4-FFF2-40B4-BE49-F238E27FC236}">
                <a16:creationId xmlns:a16="http://schemas.microsoft.com/office/drawing/2014/main" id="{F878DA88-4110-4427-95FD-F43148396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3" y="1040563"/>
            <a:ext cx="1524705" cy="491104"/>
          </a:xfrm>
          <a:prstGeom prst="rect">
            <a:avLst/>
          </a:prstGeom>
        </p:spPr>
      </p:pic>
      <p:pic>
        <p:nvPicPr>
          <p:cNvPr id="27" name="Immagine 26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2E37159-06EF-4BBC-AB82-EE7BD90E41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168" y="788822"/>
            <a:ext cx="411481" cy="749321"/>
          </a:xfrm>
          <a:prstGeom prst="rect">
            <a:avLst/>
          </a:prstGeom>
        </p:spPr>
      </p:pic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44754A8E-D3A1-4D28-8509-3270E6B44D6E}"/>
              </a:ext>
            </a:extLst>
          </p:cNvPr>
          <p:cNvCxnSpPr>
            <a:cxnSpLocks/>
          </p:cNvCxnSpPr>
          <p:nvPr/>
        </p:nvCxnSpPr>
        <p:spPr>
          <a:xfrm>
            <a:off x="492092" y="1544619"/>
            <a:ext cx="8112356" cy="0"/>
          </a:xfrm>
          <a:prstGeom prst="line">
            <a:avLst/>
          </a:prstGeom>
          <a:ln w="28575">
            <a:solidFill>
              <a:srgbClr val="C3C5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magine 34">
            <a:extLst>
              <a:ext uri="{FF2B5EF4-FFF2-40B4-BE49-F238E27FC236}">
                <a16:creationId xmlns:a16="http://schemas.microsoft.com/office/drawing/2014/main" id="{149AAAFB-39A6-4324-8B37-464FBAF6E5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06" y="1557572"/>
            <a:ext cx="430142" cy="430142"/>
          </a:xfrm>
          <a:prstGeom prst="rect">
            <a:avLst/>
          </a:prstGeom>
        </p:spPr>
      </p:pic>
      <p:sp>
        <p:nvSpPr>
          <p:cNvPr id="37" name="Rettangolo 36">
            <a:extLst>
              <a:ext uri="{FF2B5EF4-FFF2-40B4-BE49-F238E27FC236}">
                <a16:creationId xmlns:a16="http://schemas.microsoft.com/office/drawing/2014/main" id="{2B1CE9C3-CFA4-4D1D-A3E6-0978F5A0C04F}"/>
              </a:ext>
            </a:extLst>
          </p:cNvPr>
          <p:cNvSpPr/>
          <p:nvPr/>
        </p:nvSpPr>
        <p:spPr>
          <a:xfrm>
            <a:off x="1339236" y="1544619"/>
            <a:ext cx="6833164" cy="204970"/>
          </a:xfrm>
          <a:prstGeom prst="rect">
            <a:avLst/>
          </a:prstGeom>
          <a:noFill/>
          <a:ln>
            <a:solidFill>
              <a:srgbClr val="C3C5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6550CD43-DBDE-4877-B369-684892F20CDD}"/>
              </a:ext>
            </a:extLst>
          </p:cNvPr>
          <p:cNvSpPr/>
          <p:nvPr/>
        </p:nvSpPr>
        <p:spPr>
          <a:xfrm>
            <a:off x="1403648" y="1583118"/>
            <a:ext cx="144016" cy="127972"/>
          </a:xfrm>
          <a:prstGeom prst="rect">
            <a:avLst/>
          </a:prstGeom>
          <a:solidFill>
            <a:srgbClr val="C3C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A96C90FA-654D-4509-A5D2-6C0D08F8C5F9}"/>
              </a:ext>
            </a:extLst>
          </p:cNvPr>
          <p:cNvSpPr/>
          <p:nvPr/>
        </p:nvSpPr>
        <p:spPr>
          <a:xfrm>
            <a:off x="1585668" y="1583118"/>
            <a:ext cx="144016" cy="127972"/>
          </a:xfrm>
          <a:prstGeom prst="rect">
            <a:avLst/>
          </a:prstGeom>
          <a:solidFill>
            <a:srgbClr val="C3C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FAC1785A-3FA0-41EF-BD38-C47E95C1F884}"/>
              </a:ext>
            </a:extLst>
          </p:cNvPr>
          <p:cNvSpPr/>
          <p:nvPr/>
        </p:nvSpPr>
        <p:spPr>
          <a:xfrm>
            <a:off x="1767688" y="1583118"/>
            <a:ext cx="144016" cy="127972"/>
          </a:xfrm>
          <a:prstGeom prst="rect">
            <a:avLst/>
          </a:prstGeom>
          <a:solidFill>
            <a:srgbClr val="C3C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A3FBCF59-E273-42C1-9715-8604B9BC7B16}"/>
              </a:ext>
            </a:extLst>
          </p:cNvPr>
          <p:cNvSpPr/>
          <p:nvPr/>
        </p:nvSpPr>
        <p:spPr>
          <a:xfrm>
            <a:off x="1949708" y="1583118"/>
            <a:ext cx="144016" cy="127972"/>
          </a:xfrm>
          <a:prstGeom prst="rect">
            <a:avLst/>
          </a:prstGeom>
          <a:solidFill>
            <a:srgbClr val="C3C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4EFE6627-140A-4DCD-A1DC-D6FD1BC573D1}"/>
              </a:ext>
            </a:extLst>
          </p:cNvPr>
          <p:cNvSpPr/>
          <p:nvPr/>
        </p:nvSpPr>
        <p:spPr>
          <a:xfrm>
            <a:off x="2131728" y="1583118"/>
            <a:ext cx="144016" cy="127972"/>
          </a:xfrm>
          <a:prstGeom prst="rect">
            <a:avLst/>
          </a:prstGeom>
          <a:solidFill>
            <a:srgbClr val="C3C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73CE968B-047E-46E6-B131-F96D11DCE4FB}"/>
              </a:ext>
            </a:extLst>
          </p:cNvPr>
          <p:cNvSpPr/>
          <p:nvPr/>
        </p:nvSpPr>
        <p:spPr>
          <a:xfrm>
            <a:off x="2313748" y="1583118"/>
            <a:ext cx="144016" cy="127972"/>
          </a:xfrm>
          <a:prstGeom prst="rect">
            <a:avLst/>
          </a:prstGeom>
          <a:solidFill>
            <a:srgbClr val="C3C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D81F9892-DAA5-4049-ADF2-F0CC6DB9E27A}"/>
              </a:ext>
            </a:extLst>
          </p:cNvPr>
          <p:cNvSpPr/>
          <p:nvPr/>
        </p:nvSpPr>
        <p:spPr>
          <a:xfrm>
            <a:off x="2495768" y="1583118"/>
            <a:ext cx="144016" cy="127972"/>
          </a:xfrm>
          <a:prstGeom prst="rect">
            <a:avLst/>
          </a:prstGeom>
          <a:solidFill>
            <a:srgbClr val="C3C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75FD6377-6A06-495C-851A-4C21C2F5081E}"/>
              </a:ext>
            </a:extLst>
          </p:cNvPr>
          <p:cNvSpPr/>
          <p:nvPr/>
        </p:nvSpPr>
        <p:spPr>
          <a:xfrm>
            <a:off x="2677788" y="1583118"/>
            <a:ext cx="144016" cy="127972"/>
          </a:xfrm>
          <a:prstGeom prst="rect">
            <a:avLst/>
          </a:prstGeom>
          <a:solidFill>
            <a:srgbClr val="C3C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F851C43F-97C8-4C14-AB96-6BF38AE206B6}"/>
              </a:ext>
            </a:extLst>
          </p:cNvPr>
          <p:cNvSpPr/>
          <p:nvPr/>
        </p:nvSpPr>
        <p:spPr>
          <a:xfrm>
            <a:off x="2859808" y="1583118"/>
            <a:ext cx="144016" cy="127972"/>
          </a:xfrm>
          <a:prstGeom prst="rect">
            <a:avLst/>
          </a:prstGeom>
          <a:solidFill>
            <a:srgbClr val="C3C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64272268-C071-43F8-805C-EBF7E990D115}"/>
              </a:ext>
            </a:extLst>
          </p:cNvPr>
          <p:cNvSpPr/>
          <p:nvPr/>
        </p:nvSpPr>
        <p:spPr>
          <a:xfrm>
            <a:off x="3041828" y="1583118"/>
            <a:ext cx="144016" cy="127972"/>
          </a:xfrm>
          <a:prstGeom prst="rect">
            <a:avLst/>
          </a:prstGeom>
          <a:solidFill>
            <a:srgbClr val="C3C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A2BFC3F7-7D38-4DB7-8840-64AC81319CAB}"/>
              </a:ext>
            </a:extLst>
          </p:cNvPr>
          <p:cNvSpPr/>
          <p:nvPr/>
        </p:nvSpPr>
        <p:spPr>
          <a:xfrm>
            <a:off x="3223848" y="1583118"/>
            <a:ext cx="144016" cy="127972"/>
          </a:xfrm>
          <a:prstGeom prst="rect">
            <a:avLst/>
          </a:prstGeom>
          <a:solidFill>
            <a:srgbClr val="C3C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0CDAB15F-488E-40C4-A1CC-249689F07699}"/>
              </a:ext>
            </a:extLst>
          </p:cNvPr>
          <p:cNvSpPr/>
          <p:nvPr/>
        </p:nvSpPr>
        <p:spPr>
          <a:xfrm>
            <a:off x="3405868" y="1583118"/>
            <a:ext cx="144016" cy="127972"/>
          </a:xfrm>
          <a:prstGeom prst="rect">
            <a:avLst/>
          </a:prstGeom>
          <a:solidFill>
            <a:srgbClr val="C3C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59F5FE7A-2476-4DA8-B267-209D01E21C6F}"/>
              </a:ext>
            </a:extLst>
          </p:cNvPr>
          <p:cNvSpPr/>
          <p:nvPr/>
        </p:nvSpPr>
        <p:spPr>
          <a:xfrm>
            <a:off x="3587888" y="1583118"/>
            <a:ext cx="144016" cy="127972"/>
          </a:xfrm>
          <a:prstGeom prst="rect">
            <a:avLst/>
          </a:prstGeom>
          <a:solidFill>
            <a:srgbClr val="C3C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45AF1A84-DBDC-4D3F-9F8A-520AF35E20C7}"/>
              </a:ext>
            </a:extLst>
          </p:cNvPr>
          <p:cNvSpPr/>
          <p:nvPr/>
        </p:nvSpPr>
        <p:spPr>
          <a:xfrm>
            <a:off x="3769908" y="1583118"/>
            <a:ext cx="144016" cy="127972"/>
          </a:xfrm>
          <a:prstGeom prst="rect">
            <a:avLst/>
          </a:prstGeom>
          <a:solidFill>
            <a:srgbClr val="C3C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EA6A6059-FEC5-4516-9BEF-7ABFBC750E54}"/>
              </a:ext>
            </a:extLst>
          </p:cNvPr>
          <p:cNvSpPr/>
          <p:nvPr/>
        </p:nvSpPr>
        <p:spPr>
          <a:xfrm>
            <a:off x="3951928" y="1583118"/>
            <a:ext cx="144016" cy="127972"/>
          </a:xfrm>
          <a:prstGeom prst="rect">
            <a:avLst/>
          </a:prstGeom>
          <a:solidFill>
            <a:srgbClr val="C3C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AAA89D85-C320-49E0-A9C7-A58DEEA001EB}"/>
              </a:ext>
            </a:extLst>
          </p:cNvPr>
          <p:cNvSpPr/>
          <p:nvPr/>
        </p:nvSpPr>
        <p:spPr>
          <a:xfrm>
            <a:off x="4133948" y="1583118"/>
            <a:ext cx="144016" cy="127972"/>
          </a:xfrm>
          <a:prstGeom prst="rect">
            <a:avLst/>
          </a:prstGeom>
          <a:solidFill>
            <a:srgbClr val="C3C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7EECD471-3F2B-4500-A923-6099E34E8BD0}"/>
              </a:ext>
            </a:extLst>
          </p:cNvPr>
          <p:cNvSpPr/>
          <p:nvPr/>
        </p:nvSpPr>
        <p:spPr>
          <a:xfrm>
            <a:off x="4315968" y="1583118"/>
            <a:ext cx="144016" cy="127972"/>
          </a:xfrm>
          <a:prstGeom prst="rect">
            <a:avLst/>
          </a:prstGeom>
          <a:solidFill>
            <a:srgbClr val="C3C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D2FCFEE9-DCC6-4E54-A939-B35537737AB0}"/>
              </a:ext>
            </a:extLst>
          </p:cNvPr>
          <p:cNvSpPr/>
          <p:nvPr/>
        </p:nvSpPr>
        <p:spPr>
          <a:xfrm>
            <a:off x="4497988" y="1583118"/>
            <a:ext cx="144016" cy="127972"/>
          </a:xfrm>
          <a:prstGeom prst="rect">
            <a:avLst/>
          </a:prstGeom>
          <a:solidFill>
            <a:srgbClr val="C3C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id="{1347E8AC-C04D-41C8-947A-73C775A3F944}"/>
              </a:ext>
            </a:extLst>
          </p:cNvPr>
          <p:cNvSpPr/>
          <p:nvPr/>
        </p:nvSpPr>
        <p:spPr>
          <a:xfrm>
            <a:off x="4680008" y="1583118"/>
            <a:ext cx="144016" cy="127972"/>
          </a:xfrm>
          <a:prstGeom prst="rect">
            <a:avLst/>
          </a:prstGeom>
          <a:solidFill>
            <a:srgbClr val="C3C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0027DAB6-9C60-49D0-93F1-6635015B283D}"/>
              </a:ext>
            </a:extLst>
          </p:cNvPr>
          <p:cNvSpPr/>
          <p:nvPr/>
        </p:nvSpPr>
        <p:spPr>
          <a:xfrm>
            <a:off x="4862028" y="1583118"/>
            <a:ext cx="144016" cy="127972"/>
          </a:xfrm>
          <a:prstGeom prst="rect">
            <a:avLst/>
          </a:prstGeom>
          <a:solidFill>
            <a:srgbClr val="C3C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6BC498DC-7626-462F-A2BD-00C9B7A48E71}"/>
              </a:ext>
            </a:extLst>
          </p:cNvPr>
          <p:cNvSpPr/>
          <p:nvPr/>
        </p:nvSpPr>
        <p:spPr>
          <a:xfrm>
            <a:off x="5044048" y="1583118"/>
            <a:ext cx="144016" cy="127972"/>
          </a:xfrm>
          <a:prstGeom prst="rect">
            <a:avLst/>
          </a:prstGeom>
          <a:solidFill>
            <a:srgbClr val="C3C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4A0D8A3C-0400-4FE0-9E91-53D085065837}"/>
              </a:ext>
            </a:extLst>
          </p:cNvPr>
          <p:cNvSpPr/>
          <p:nvPr/>
        </p:nvSpPr>
        <p:spPr>
          <a:xfrm>
            <a:off x="5226068" y="1583118"/>
            <a:ext cx="144016" cy="127972"/>
          </a:xfrm>
          <a:prstGeom prst="rect">
            <a:avLst/>
          </a:prstGeom>
          <a:solidFill>
            <a:srgbClr val="C3C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Rettangolo 59">
            <a:extLst>
              <a:ext uri="{FF2B5EF4-FFF2-40B4-BE49-F238E27FC236}">
                <a16:creationId xmlns:a16="http://schemas.microsoft.com/office/drawing/2014/main" id="{08F08834-CD18-4D48-B1B4-A23873ABFB24}"/>
              </a:ext>
            </a:extLst>
          </p:cNvPr>
          <p:cNvSpPr/>
          <p:nvPr/>
        </p:nvSpPr>
        <p:spPr>
          <a:xfrm>
            <a:off x="5408088" y="1583118"/>
            <a:ext cx="144016" cy="127972"/>
          </a:xfrm>
          <a:prstGeom prst="rect">
            <a:avLst/>
          </a:prstGeom>
          <a:solidFill>
            <a:srgbClr val="C3C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Rettangolo 60">
            <a:extLst>
              <a:ext uri="{FF2B5EF4-FFF2-40B4-BE49-F238E27FC236}">
                <a16:creationId xmlns:a16="http://schemas.microsoft.com/office/drawing/2014/main" id="{0EE66009-C3C0-4B2D-9013-954CFC2B9F2D}"/>
              </a:ext>
            </a:extLst>
          </p:cNvPr>
          <p:cNvSpPr/>
          <p:nvPr/>
        </p:nvSpPr>
        <p:spPr>
          <a:xfrm>
            <a:off x="5590108" y="1583118"/>
            <a:ext cx="144016" cy="127972"/>
          </a:xfrm>
          <a:prstGeom prst="rect">
            <a:avLst/>
          </a:prstGeom>
          <a:solidFill>
            <a:srgbClr val="C3C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Rettangolo 61">
            <a:extLst>
              <a:ext uri="{FF2B5EF4-FFF2-40B4-BE49-F238E27FC236}">
                <a16:creationId xmlns:a16="http://schemas.microsoft.com/office/drawing/2014/main" id="{15ED35F1-0C7C-403C-BA4D-04DE9777F76E}"/>
              </a:ext>
            </a:extLst>
          </p:cNvPr>
          <p:cNvSpPr/>
          <p:nvPr/>
        </p:nvSpPr>
        <p:spPr>
          <a:xfrm>
            <a:off x="7956376" y="1583118"/>
            <a:ext cx="144016" cy="127972"/>
          </a:xfrm>
          <a:prstGeom prst="rect">
            <a:avLst/>
          </a:prstGeom>
          <a:solidFill>
            <a:srgbClr val="C3C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Rettangolo 62">
            <a:extLst>
              <a:ext uri="{FF2B5EF4-FFF2-40B4-BE49-F238E27FC236}">
                <a16:creationId xmlns:a16="http://schemas.microsoft.com/office/drawing/2014/main" id="{81D05975-D1C7-4C7E-AACE-E52B0D52C2A7}"/>
              </a:ext>
            </a:extLst>
          </p:cNvPr>
          <p:cNvSpPr/>
          <p:nvPr/>
        </p:nvSpPr>
        <p:spPr>
          <a:xfrm>
            <a:off x="5772128" y="1583118"/>
            <a:ext cx="144016" cy="127972"/>
          </a:xfrm>
          <a:prstGeom prst="rect">
            <a:avLst/>
          </a:prstGeom>
          <a:solidFill>
            <a:srgbClr val="C3C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Rettangolo 63">
            <a:extLst>
              <a:ext uri="{FF2B5EF4-FFF2-40B4-BE49-F238E27FC236}">
                <a16:creationId xmlns:a16="http://schemas.microsoft.com/office/drawing/2014/main" id="{FF24FD4D-F9BC-4467-B7AE-010FC31259CD}"/>
              </a:ext>
            </a:extLst>
          </p:cNvPr>
          <p:cNvSpPr/>
          <p:nvPr/>
        </p:nvSpPr>
        <p:spPr>
          <a:xfrm>
            <a:off x="5954148" y="1583118"/>
            <a:ext cx="144016" cy="127972"/>
          </a:xfrm>
          <a:prstGeom prst="rect">
            <a:avLst/>
          </a:prstGeom>
          <a:solidFill>
            <a:srgbClr val="C3C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Rettangolo 64">
            <a:extLst>
              <a:ext uri="{FF2B5EF4-FFF2-40B4-BE49-F238E27FC236}">
                <a16:creationId xmlns:a16="http://schemas.microsoft.com/office/drawing/2014/main" id="{6CAAE548-ECD4-428C-A62A-95AEEFD17F8A}"/>
              </a:ext>
            </a:extLst>
          </p:cNvPr>
          <p:cNvSpPr/>
          <p:nvPr/>
        </p:nvSpPr>
        <p:spPr>
          <a:xfrm>
            <a:off x="6136168" y="1583118"/>
            <a:ext cx="144016" cy="127972"/>
          </a:xfrm>
          <a:prstGeom prst="rect">
            <a:avLst/>
          </a:prstGeom>
          <a:solidFill>
            <a:srgbClr val="C3C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Rettangolo 65">
            <a:extLst>
              <a:ext uri="{FF2B5EF4-FFF2-40B4-BE49-F238E27FC236}">
                <a16:creationId xmlns:a16="http://schemas.microsoft.com/office/drawing/2014/main" id="{AC9FFA70-01EE-4355-9DB6-F9BAFF95AAB9}"/>
              </a:ext>
            </a:extLst>
          </p:cNvPr>
          <p:cNvSpPr/>
          <p:nvPr/>
        </p:nvSpPr>
        <p:spPr>
          <a:xfrm>
            <a:off x="6318188" y="1583118"/>
            <a:ext cx="144016" cy="127972"/>
          </a:xfrm>
          <a:prstGeom prst="rect">
            <a:avLst/>
          </a:prstGeom>
          <a:solidFill>
            <a:srgbClr val="C3C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Rettangolo 66">
            <a:extLst>
              <a:ext uri="{FF2B5EF4-FFF2-40B4-BE49-F238E27FC236}">
                <a16:creationId xmlns:a16="http://schemas.microsoft.com/office/drawing/2014/main" id="{8AA1BC9C-B24B-47F2-9002-FBC9291986BF}"/>
              </a:ext>
            </a:extLst>
          </p:cNvPr>
          <p:cNvSpPr/>
          <p:nvPr/>
        </p:nvSpPr>
        <p:spPr>
          <a:xfrm>
            <a:off x="6500208" y="1583118"/>
            <a:ext cx="144016" cy="127972"/>
          </a:xfrm>
          <a:prstGeom prst="rect">
            <a:avLst/>
          </a:prstGeom>
          <a:solidFill>
            <a:srgbClr val="C3C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Rettangolo 67">
            <a:extLst>
              <a:ext uri="{FF2B5EF4-FFF2-40B4-BE49-F238E27FC236}">
                <a16:creationId xmlns:a16="http://schemas.microsoft.com/office/drawing/2014/main" id="{08DB0DE9-7EF3-4127-9A1F-3DC6F78AC9C2}"/>
              </a:ext>
            </a:extLst>
          </p:cNvPr>
          <p:cNvSpPr/>
          <p:nvPr/>
        </p:nvSpPr>
        <p:spPr>
          <a:xfrm>
            <a:off x="6682228" y="1583118"/>
            <a:ext cx="144016" cy="127972"/>
          </a:xfrm>
          <a:prstGeom prst="rect">
            <a:avLst/>
          </a:prstGeom>
          <a:solidFill>
            <a:srgbClr val="C3C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Rettangolo 68">
            <a:extLst>
              <a:ext uri="{FF2B5EF4-FFF2-40B4-BE49-F238E27FC236}">
                <a16:creationId xmlns:a16="http://schemas.microsoft.com/office/drawing/2014/main" id="{BE56A60E-0435-4FEF-BD45-25738D655DE7}"/>
              </a:ext>
            </a:extLst>
          </p:cNvPr>
          <p:cNvSpPr/>
          <p:nvPr/>
        </p:nvSpPr>
        <p:spPr>
          <a:xfrm>
            <a:off x="6864248" y="1583118"/>
            <a:ext cx="144016" cy="127972"/>
          </a:xfrm>
          <a:prstGeom prst="rect">
            <a:avLst/>
          </a:prstGeom>
          <a:solidFill>
            <a:srgbClr val="C3C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Rettangolo 69">
            <a:extLst>
              <a:ext uri="{FF2B5EF4-FFF2-40B4-BE49-F238E27FC236}">
                <a16:creationId xmlns:a16="http://schemas.microsoft.com/office/drawing/2014/main" id="{182F04B8-D26D-4ABA-8A99-2E4A82B2E78C}"/>
              </a:ext>
            </a:extLst>
          </p:cNvPr>
          <p:cNvSpPr/>
          <p:nvPr/>
        </p:nvSpPr>
        <p:spPr>
          <a:xfrm>
            <a:off x="7046268" y="1583118"/>
            <a:ext cx="144016" cy="127972"/>
          </a:xfrm>
          <a:prstGeom prst="rect">
            <a:avLst/>
          </a:prstGeom>
          <a:solidFill>
            <a:srgbClr val="C3C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Rettangolo 70">
            <a:extLst>
              <a:ext uri="{FF2B5EF4-FFF2-40B4-BE49-F238E27FC236}">
                <a16:creationId xmlns:a16="http://schemas.microsoft.com/office/drawing/2014/main" id="{61E9ED8D-0B01-4257-B01C-1E0F1A529910}"/>
              </a:ext>
            </a:extLst>
          </p:cNvPr>
          <p:cNvSpPr/>
          <p:nvPr/>
        </p:nvSpPr>
        <p:spPr>
          <a:xfrm>
            <a:off x="7228288" y="1583118"/>
            <a:ext cx="144016" cy="127972"/>
          </a:xfrm>
          <a:prstGeom prst="rect">
            <a:avLst/>
          </a:prstGeom>
          <a:solidFill>
            <a:srgbClr val="C3C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Rettangolo 71">
            <a:extLst>
              <a:ext uri="{FF2B5EF4-FFF2-40B4-BE49-F238E27FC236}">
                <a16:creationId xmlns:a16="http://schemas.microsoft.com/office/drawing/2014/main" id="{7570D0B8-3AD5-41F9-8F04-A0EB579DE466}"/>
              </a:ext>
            </a:extLst>
          </p:cNvPr>
          <p:cNvSpPr/>
          <p:nvPr/>
        </p:nvSpPr>
        <p:spPr>
          <a:xfrm>
            <a:off x="7410308" y="1583118"/>
            <a:ext cx="144016" cy="127972"/>
          </a:xfrm>
          <a:prstGeom prst="rect">
            <a:avLst/>
          </a:prstGeom>
          <a:solidFill>
            <a:srgbClr val="C3C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Rettangolo 72">
            <a:extLst>
              <a:ext uri="{FF2B5EF4-FFF2-40B4-BE49-F238E27FC236}">
                <a16:creationId xmlns:a16="http://schemas.microsoft.com/office/drawing/2014/main" id="{B09B3F27-F64A-40EF-9504-ABA89EFDC79C}"/>
              </a:ext>
            </a:extLst>
          </p:cNvPr>
          <p:cNvSpPr/>
          <p:nvPr/>
        </p:nvSpPr>
        <p:spPr>
          <a:xfrm>
            <a:off x="7592328" y="1583118"/>
            <a:ext cx="144016" cy="127972"/>
          </a:xfrm>
          <a:prstGeom prst="rect">
            <a:avLst/>
          </a:prstGeom>
          <a:solidFill>
            <a:srgbClr val="C3C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Rettangolo 73">
            <a:extLst>
              <a:ext uri="{FF2B5EF4-FFF2-40B4-BE49-F238E27FC236}">
                <a16:creationId xmlns:a16="http://schemas.microsoft.com/office/drawing/2014/main" id="{D86CEC17-7823-461C-9168-F58A4D63E1C6}"/>
              </a:ext>
            </a:extLst>
          </p:cNvPr>
          <p:cNvSpPr/>
          <p:nvPr/>
        </p:nvSpPr>
        <p:spPr>
          <a:xfrm>
            <a:off x="7774348" y="1583118"/>
            <a:ext cx="144016" cy="127972"/>
          </a:xfrm>
          <a:prstGeom prst="rect">
            <a:avLst/>
          </a:prstGeom>
          <a:solidFill>
            <a:srgbClr val="C3C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asellaDiTesto 74">
                <a:extLst>
                  <a:ext uri="{FF2B5EF4-FFF2-40B4-BE49-F238E27FC236}">
                    <a16:creationId xmlns:a16="http://schemas.microsoft.com/office/drawing/2014/main" id="{D574CD10-2053-4F20-A2B9-2A5012039878}"/>
                  </a:ext>
                </a:extLst>
              </p:cNvPr>
              <p:cNvSpPr txBox="1"/>
              <p:nvPr/>
            </p:nvSpPr>
            <p:spPr>
              <a:xfrm>
                <a:off x="1365917" y="1854252"/>
                <a:ext cx="24593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𝑎𝑢𝑡𝑜𝑛𝑜𝑚𝑦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5" name="CasellaDiTesto 74">
                <a:extLst>
                  <a:ext uri="{FF2B5EF4-FFF2-40B4-BE49-F238E27FC236}">
                    <a16:creationId xmlns:a16="http://schemas.microsoft.com/office/drawing/2014/main" id="{D574CD10-2053-4F20-A2B9-2A5012039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917" y="1854252"/>
                <a:ext cx="2459391" cy="276999"/>
              </a:xfrm>
              <a:prstGeom prst="rect">
                <a:avLst/>
              </a:prstGeom>
              <a:blipFill>
                <a:blip r:embed="rId6"/>
                <a:stretch>
                  <a:fillRect l="-1485" t="-2174" r="-2475" b="-326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asellaDiTesto 75">
                <a:extLst>
                  <a:ext uri="{FF2B5EF4-FFF2-40B4-BE49-F238E27FC236}">
                    <a16:creationId xmlns:a16="http://schemas.microsoft.com/office/drawing/2014/main" id="{9FB5C419-2A0C-4036-8902-8641AD3A57AC}"/>
                  </a:ext>
                </a:extLst>
              </p:cNvPr>
              <p:cNvSpPr txBox="1"/>
              <p:nvPr/>
            </p:nvSpPr>
            <p:spPr>
              <a:xfrm>
                <a:off x="6244419" y="1854252"/>
                <a:ext cx="19057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𝑐h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𝑐h𝑎𝑟𝑔𝑒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𝑡𝑖𝑚𝑒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6" name="CasellaDiTesto 75">
                <a:extLst>
                  <a:ext uri="{FF2B5EF4-FFF2-40B4-BE49-F238E27FC236}">
                    <a16:creationId xmlns:a16="http://schemas.microsoft.com/office/drawing/2014/main" id="{9FB5C419-2A0C-4036-8902-8641AD3A5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419" y="1854252"/>
                <a:ext cx="1905715" cy="276999"/>
              </a:xfrm>
              <a:prstGeom prst="rect">
                <a:avLst/>
              </a:prstGeom>
              <a:blipFill>
                <a:blip r:embed="rId7"/>
                <a:stretch>
                  <a:fillRect l="-1917" t="-2174" r="-2556" b="-326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asellaDiTesto 76">
                <a:extLst>
                  <a:ext uri="{FF2B5EF4-FFF2-40B4-BE49-F238E27FC236}">
                    <a16:creationId xmlns:a16="http://schemas.microsoft.com/office/drawing/2014/main" id="{4D02BC99-CEED-43D5-B618-4E707E364D0B}"/>
                  </a:ext>
                </a:extLst>
              </p:cNvPr>
              <p:cNvSpPr txBox="1"/>
              <p:nvPr/>
            </p:nvSpPr>
            <p:spPr>
              <a:xfrm>
                <a:off x="496613" y="2336707"/>
                <a:ext cx="2181175" cy="6602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𝑐h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𝐸𝑉𝑠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𝑐h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𝐼𝐶𝐸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7" name="CasellaDiTesto 76">
                <a:extLst>
                  <a:ext uri="{FF2B5EF4-FFF2-40B4-BE49-F238E27FC236}">
                    <a16:creationId xmlns:a16="http://schemas.microsoft.com/office/drawing/2014/main" id="{4D02BC99-CEED-43D5-B618-4E707E364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13" y="2336707"/>
                <a:ext cx="2181175" cy="6602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ttangolo 77">
            <a:extLst>
              <a:ext uri="{FF2B5EF4-FFF2-40B4-BE49-F238E27FC236}">
                <a16:creationId xmlns:a16="http://schemas.microsoft.com/office/drawing/2014/main" id="{FC413F9F-085E-445C-AC16-2A08F098EE5E}"/>
              </a:ext>
            </a:extLst>
          </p:cNvPr>
          <p:cNvSpPr/>
          <p:nvPr/>
        </p:nvSpPr>
        <p:spPr>
          <a:xfrm>
            <a:off x="1999417" y="106025"/>
            <a:ext cx="51451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Arial Black" panose="020B0A04020102020204" pitchFamily="34" charset="0"/>
              </a:rPr>
              <a:t>ULTRA FAST CHARGING</a:t>
            </a:r>
            <a:endParaRPr lang="it-IT" sz="2000" dirty="0">
              <a:solidFill>
                <a:srgbClr val="FFFFFF"/>
              </a:solidFill>
            </a:endParaRPr>
          </a:p>
        </p:txBody>
      </p:sp>
      <p:sp>
        <p:nvSpPr>
          <p:cNvPr id="81" name="Ovale 80">
            <a:extLst>
              <a:ext uri="{FF2B5EF4-FFF2-40B4-BE49-F238E27FC236}">
                <a16:creationId xmlns:a16="http://schemas.microsoft.com/office/drawing/2014/main" id="{455F3F39-E2DE-425E-917D-E6882DC79AB8}"/>
              </a:ext>
            </a:extLst>
          </p:cNvPr>
          <p:cNvSpPr/>
          <p:nvPr/>
        </p:nvSpPr>
        <p:spPr>
          <a:xfrm>
            <a:off x="624672" y="2708920"/>
            <a:ext cx="357494" cy="288032"/>
          </a:xfrm>
          <a:prstGeom prst="ellipse">
            <a:avLst/>
          </a:prstGeom>
          <a:solidFill>
            <a:srgbClr val="05306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3" name="Connettore diritto 82">
            <a:extLst>
              <a:ext uri="{FF2B5EF4-FFF2-40B4-BE49-F238E27FC236}">
                <a16:creationId xmlns:a16="http://schemas.microsoft.com/office/drawing/2014/main" id="{06E0F40B-61AC-45C2-BEEF-64B4C5A0FC0E}"/>
              </a:ext>
            </a:extLst>
          </p:cNvPr>
          <p:cNvCxnSpPr/>
          <p:nvPr/>
        </p:nvCxnSpPr>
        <p:spPr>
          <a:xfrm>
            <a:off x="6300192" y="2132856"/>
            <a:ext cx="1820208" cy="0"/>
          </a:xfrm>
          <a:prstGeom prst="line">
            <a:avLst/>
          </a:prstGeom>
          <a:ln w="19050">
            <a:solidFill>
              <a:srgbClr val="053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Tabella 84">
            <a:extLst>
              <a:ext uri="{FF2B5EF4-FFF2-40B4-BE49-F238E27FC236}">
                <a16:creationId xmlns:a16="http://schemas.microsoft.com/office/drawing/2014/main" id="{C4316876-8FD7-466D-89A4-D5AC3403AE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736183"/>
              </p:ext>
            </p:extLst>
          </p:nvPr>
        </p:nvGraphicFramePr>
        <p:xfrm>
          <a:off x="5220072" y="2852936"/>
          <a:ext cx="2921240" cy="1363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124">
                  <a:extLst>
                    <a:ext uri="{9D8B030D-6E8A-4147-A177-3AD203B41FA5}">
                      <a16:colId xmlns:a16="http://schemas.microsoft.com/office/drawing/2014/main" val="3903128301"/>
                    </a:ext>
                  </a:extLst>
                </a:gridCol>
                <a:gridCol w="292124">
                  <a:extLst>
                    <a:ext uri="{9D8B030D-6E8A-4147-A177-3AD203B41FA5}">
                      <a16:colId xmlns:a16="http://schemas.microsoft.com/office/drawing/2014/main" val="3067588976"/>
                    </a:ext>
                  </a:extLst>
                </a:gridCol>
                <a:gridCol w="292124">
                  <a:extLst>
                    <a:ext uri="{9D8B030D-6E8A-4147-A177-3AD203B41FA5}">
                      <a16:colId xmlns:a16="http://schemas.microsoft.com/office/drawing/2014/main" val="3725251573"/>
                    </a:ext>
                  </a:extLst>
                </a:gridCol>
                <a:gridCol w="292124">
                  <a:extLst>
                    <a:ext uri="{9D8B030D-6E8A-4147-A177-3AD203B41FA5}">
                      <a16:colId xmlns:a16="http://schemas.microsoft.com/office/drawing/2014/main" val="841949343"/>
                    </a:ext>
                  </a:extLst>
                </a:gridCol>
                <a:gridCol w="292124">
                  <a:extLst>
                    <a:ext uri="{9D8B030D-6E8A-4147-A177-3AD203B41FA5}">
                      <a16:colId xmlns:a16="http://schemas.microsoft.com/office/drawing/2014/main" val="2609873888"/>
                    </a:ext>
                  </a:extLst>
                </a:gridCol>
                <a:gridCol w="292124">
                  <a:extLst>
                    <a:ext uri="{9D8B030D-6E8A-4147-A177-3AD203B41FA5}">
                      <a16:colId xmlns:a16="http://schemas.microsoft.com/office/drawing/2014/main" val="1820091142"/>
                    </a:ext>
                  </a:extLst>
                </a:gridCol>
                <a:gridCol w="292124">
                  <a:extLst>
                    <a:ext uri="{9D8B030D-6E8A-4147-A177-3AD203B41FA5}">
                      <a16:colId xmlns:a16="http://schemas.microsoft.com/office/drawing/2014/main" val="1276150535"/>
                    </a:ext>
                  </a:extLst>
                </a:gridCol>
                <a:gridCol w="292124">
                  <a:extLst>
                    <a:ext uri="{9D8B030D-6E8A-4147-A177-3AD203B41FA5}">
                      <a16:colId xmlns:a16="http://schemas.microsoft.com/office/drawing/2014/main" val="4030378904"/>
                    </a:ext>
                  </a:extLst>
                </a:gridCol>
                <a:gridCol w="292124">
                  <a:extLst>
                    <a:ext uri="{9D8B030D-6E8A-4147-A177-3AD203B41FA5}">
                      <a16:colId xmlns:a16="http://schemas.microsoft.com/office/drawing/2014/main" val="967748481"/>
                    </a:ext>
                  </a:extLst>
                </a:gridCol>
                <a:gridCol w="292124">
                  <a:extLst>
                    <a:ext uri="{9D8B030D-6E8A-4147-A177-3AD203B41FA5}">
                      <a16:colId xmlns:a16="http://schemas.microsoft.com/office/drawing/2014/main" val="2438665414"/>
                    </a:ext>
                  </a:extLst>
                </a:gridCol>
              </a:tblGrid>
              <a:tr h="194825"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645918"/>
                  </a:ext>
                </a:extLst>
              </a:tr>
              <a:tr h="194825"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4802816"/>
                  </a:ext>
                </a:extLst>
              </a:tr>
              <a:tr h="194825"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217173"/>
                  </a:ext>
                </a:extLst>
              </a:tr>
              <a:tr h="194825"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926010"/>
                  </a:ext>
                </a:extLst>
              </a:tr>
              <a:tr h="194825"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656272"/>
                  </a:ext>
                </a:extLst>
              </a:tr>
              <a:tr h="194825"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751464"/>
                  </a:ext>
                </a:extLst>
              </a:tr>
              <a:tr h="194825"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48706" marR="48706" marT="24353" marB="24353">
                    <a:lnL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5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029898"/>
                  </a:ext>
                </a:extLst>
              </a:tr>
            </a:tbl>
          </a:graphicData>
        </a:graphic>
      </p:graphicFrame>
      <p:grpSp>
        <p:nvGrpSpPr>
          <p:cNvPr id="96" name="Gruppo 95">
            <a:extLst>
              <a:ext uri="{FF2B5EF4-FFF2-40B4-BE49-F238E27FC236}">
                <a16:creationId xmlns:a16="http://schemas.microsoft.com/office/drawing/2014/main" id="{02C4B829-4A67-4503-AA53-A06469B0851A}"/>
              </a:ext>
            </a:extLst>
          </p:cNvPr>
          <p:cNvGrpSpPr/>
          <p:nvPr/>
        </p:nvGrpSpPr>
        <p:grpSpPr>
          <a:xfrm>
            <a:off x="5220072" y="3338408"/>
            <a:ext cx="3672408" cy="738664"/>
            <a:chOff x="396995" y="3766706"/>
            <a:chExt cx="3672408" cy="738664"/>
          </a:xfrm>
        </p:grpSpPr>
        <p:cxnSp>
          <p:nvCxnSpPr>
            <p:cNvPr id="88" name="Connettore diritto 87">
              <a:extLst>
                <a:ext uri="{FF2B5EF4-FFF2-40B4-BE49-F238E27FC236}">
                  <a16:creationId xmlns:a16="http://schemas.microsoft.com/office/drawing/2014/main" id="{86E12B0D-8CE3-412B-A452-CDEA707677D0}"/>
                </a:ext>
              </a:extLst>
            </p:cNvPr>
            <p:cNvCxnSpPr>
              <a:cxnSpLocks/>
            </p:cNvCxnSpPr>
            <p:nvPr/>
          </p:nvCxnSpPr>
          <p:spPr>
            <a:xfrm>
              <a:off x="396995" y="4149080"/>
              <a:ext cx="2921240" cy="0"/>
            </a:xfrm>
            <a:prstGeom prst="line">
              <a:avLst/>
            </a:prstGeom>
            <a:ln w="28575">
              <a:solidFill>
                <a:srgbClr val="053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CasellaDiTesto 90">
              <a:extLst>
                <a:ext uri="{FF2B5EF4-FFF2-40B4-BE49-F238E27FC236}">
                  <a16:creationId xmlns:a16="http://schemas.microsoft.com/office/drawing/2014/main" id="{9BDB5BE6-B321-472B-9331-B5E312DFDD3A}"/>
                </a:ext>
              </a:extLst>
            </p:cNvPr>
            <p:cNvSpPr txBox="1"/>
            <p:nvPr/>
          </p:nvSpPr>
          <p:spPr>
            <a:xfrm>
              <a:off x="3263733" y="3766706"/>
              <a:ext cx="80567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err="1">
                  <a:solidFill>
                    <a:srgbClr val="053060"/>
                  </a:solidFill>
                </a:rPr>
                <a:t>Grid</a:t>
              </a:r>
              <a:endParaRPr lang="it-IT" sz="1400" dirty="0">
                <a:solidFill>
                  <a:srgbClr val="053060"/>
                </a:solidFill>
              </a:endParaRPr>
            </a:p>
            <a:p>
              <a:r>
                <a:rPr lang="it-IT" sz="1400" dirty="0" err="1">
                  <a:solidFill>
                    <a:srgbClr val="053060"/>
                  </a:solidFill>
                </a:rPr>
                <a:t>Installed</a:t>
              </a:r>
              <a:endParaRPr lang="it-IT" sz="1400" dirty="0">
                <a:solidFill>
                  <a:srgbClr val="053060"/>
                </a:solidFill>
              </a:endParaRPr>
            </a:p>
            <a:p>
              <a:r>
                <a:rPr lang="it-IT" sz="1400" dirty="0">
                  <a:solidFill>
                    <a:srgbClr val="053060"/>
                  </a:solidFill>
                </a:rPr>
                <a:t>Power</a:t>
              </a:r>
            </a:p>
          </p:txBody>
        </p:sp>
      </p:grpSp>
      <p:grpSp>
        <p:nvGrpSpPr>
          <p:cNvPr id="97" name="Gruppo 96">
            <a:extLst>
              <a:ext uri="{FF2B5EF4-FFF2-40B4-BE49-F238E27FC236}">
                <a16:creationId xmlns:a16="http://schemas.microsoft.com/office/drawing/2014/main" id="{73D14A13-E3C4-49BA-95ED-12BDE7E70973}"/>
              </a:ext>
            </a:extLst>
          </p:cNvPr>
          <p:cNvGrpSpPr/>
          <p:nvPr/>
        </p:nvGrpSpPr>
        <p:grpSpPr>
          <a:xfrm>
            <a:off x="3730049" y="3720782"/>
            <a:ext cx="4411263" cy="307777"/>
            <a:chOff x="3225993" y="3432750"/>
            <a:chExt cx="4411263" cy="307777"/>
          </a:xfrm>
        </p:grpSpPr>
        <p:cxnSp>
          <p:nvCxnSpPr>
            <p:cNvPr id="92" name="Connettore diritto 91">
              <a:extLst>
                <a:ext uri="{FF2B5EF4-FFF2-40B4-BE49-F238E27FC236}">
                  <a16:creationId xmlns:a16="http://schemas.microsoft.com/office/drawing/2014/main" id="{89C533D6-3AC9-43AC-8ADF-DD13526D4664}"/>
                </a:ext>
              </a:extLst>
            </p:cNvPr>
            <p:cNvCxnSpPr>
              <a:cxnSpLocks/>
            </p:cNvCxnSpPr>
            <p:nvPr/>
          </p:nvCxnSpPr>
          <p:spPr>
            <a:xfrm>
              <a:off x="4716016" y="3576766"/>
              <a:ext cx="2921240" cy="0"/>
            </a:xfrm>
            <a:prstGeom prst="line">
              <a:avLst/>
            </a:prstGeom>
            <a:ln w="28575">
              <a:solidFill>
                <a:srgbClr val="497EC4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5" name="CasellaDiTesto 94">
              <a:extLst>
                <a:ext uri="{FF2B5EF4-FFF2-40B4-BE49-F238E27FC236}">
                  <a16:creationId xmlns:a16="http://schemas.microsoft.com/office/drawing/2014/main" id="{27322974-D396-458A-816F-D309FDBE70C5}"/>
                </a:ext>
              </a:extLst>
            </p:cNvPr>
            <p:cNvSpPr txBox="1"/>
            <p:nvPr/>
          </p:nvSpPr>
          <p:spPr>
            <a:xfrm>
              <a:off x="3225993" y="3432750"/>
              <a:ext cx="14900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err="1">
                  <a:solidFill>
                    <a:srgbClr val="497EC4"/>
                  </a:solidFill>
                </a:rPr>
                <a:t>Demanded</a:t>
              </a:r>
              <a:r>
                <a:rPr lang="it-IT" sz="1400" dirty="0">
                  <a:solidFill>
                    <a:srgbClr val="497EC4"/>
                  </a:solidFill>
                </a:rPr>
                <a:t> Power</a:t>
              </a:r>
            </a:p>
          </p:txBody>
        </p:sp>
      </p:grpSp>
      <p:grpSp>
        <p:nvGrpSpPr>
          <p:cNvPr id="104" name="Gruppo 103">
            <a:extLst>
              <a:ext uri="{FF2B5EF4-FFF2-40B4-BE49-F238E27FC236}">
                <a16:creationId xmlns:a16="http://schemas.microsoft.com/office/drawing/2014/main" id="{A9F4D247-E212-4B39-B893-3839140A914E}"/>
              </a:ext>
            </a:extLst>
          </p:cNvPr>
          <p:cNvGrpSpPr/>
          <p:nvPr/>
        </p:nvGrpSpPr>
        <p:grpSpPr>
          <a:xfrm>
            <a:off x="573834" y="2996952"/>
            <a:ext cx="2941959" cy="1378720"/>
            <a:chOff x="573834" y="2996952"/>
            <a:chExt cx="2941959" cy="1378720"/>
          </a:xfrm>
        </p:grpSpPr>
        <p:cxnSp>
          <p:nvCxnSpPr>
            <p:cNvPr id="99" name="Connettore 2 98">
              <a:extLst>
                <a:ext uri="{FF2B5EF4-FFF2-40B4-BE49-F238E27FC236}">
                  <a16:creationId xmlns:a16="http://schemas.microsoft.com/office/drawing/2014/main" id="{9EE0F877-2F61-498E-8A1D-6350917AC800}"/>
                </a:ext>
              </a:extLst>
            </p:cNvPr>
            <p:cNvCxnSpPr>
              <a:cxnSpLocks/>
              <a:stCxn id="81" idx="4"/>
            </p:cNvCxnSpPr>
            <p:nvPr/>
          </p:nvCxnSpPr>
          <p:spPr>
            <a:xfrm>
              <a:off x="803419" y="2996952"/>
              <a:ext cx="0" cy="4553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CasellaDiTesto 99">
                  <a:extLst>
                    <a:ext uri="{FF2B5EF4-FFF2-40B4-BE49-F238E27FC236}">
                      <a16:creationId xmlns:a16="http://schemas.microsoft.com/office/drawing/2014/main" id="{864719CA-A463-4DB4-ABD5-97995E67E758}"/>
                    </a:ext>
                  </a:extLst>
                </p:cNvPr>
                <p:cNvSpPr txBox="1"/>
                <p:nvPr/>
              </p:nvSpPr>
              <p:spPr>
                <a:xfrm>
                  <a:off x="573834" y="3452342"/>
                  <a:ext cx="294195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/>
                    <a:t>2 </a:t>
                  </a:r>
                  <a:r>
                    <a:rPr lang="it-IT" dirty="0" err="1"/>
                    <a:t>vehicles</a:t>
                  </a:r>
                  <a:r>
                    <a:rPr lang="it-IT" dirty="0"/>
                    <a:t> (</a:t>
                  </a:r>
                  <a14:m>
                    <m:oMath xmlns:m="http://schemas.openxmlformats.org/officeDocument/2006/math">
                      <m:r>
                        <a:rPr lang="it-IT" i="1" dirty="0" smtClean="0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it-IT" i="1" dirty="0" smtClean="0">
                          <a:latin typeface="Cambria Math" panose="02040503050406030204" pitchFamily="18" charset="0"/>
                        </a:rPr>
                        <m:t>𝑘𝑊h</m:t>
                      </m:r>
                    </m:oMath>
                  </a14:m>
                  <a:r>
                    <a:rPr lang="it-IT" dirty="0"/>
                    <a:t> </a:t>
                  </a:r>
                  <a:r>
                    <a:rPr lang="it-IT" dirty="0" err="1"/>
                    <a:t>each</a:t>
                  </a:r>
                  <a:r>
                    <a:rPr lang="it-IT" dirty="0"/>
                    <a:t> one)</a:t>
                  </a:r>
                </a:p>
                <a:p>
                  <a:r>
                    <a:rPr lang="it-IT" dirty="0" err="1"/>
                    <a:t>Grid</a:t>
                  </a:r>
                  <a:r>
                    <a:rPr lang="it-IT" dirty="0"/>
                    <a:t> Power = </a:t>
                  </a:r>
                  <a14:m>
                    <m:oMath xmlns:m="http://schemas.openxmlformats.org/officeDocument/2006/math">
                      <m:r>
                        <a:rPr lang="it-IT" i="1" dirty="0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it-IT" i="1" dirty="0" smtClean="0">
                          <a:latin typeface="Cambria Math" panose="02040503050406030204" pitchFamily="18" charset="0"/>
                        </a:rPr>
                        <m:t>𝑘𝑊</m:t>
                      </m:r>
                    </m:oMath>
                  </a14:m>
                  <a:endParaRPr lang="it-IT" dirty="0"/>
                </a:p>
                <a:p>
                  <a:r>
                    <a:rPr lang="it-IT" dirty="0"/>
                    <a:t>Time target = </a:t>
                  </a:r>
                  <a14:m>
                    <m:oMath xmlns:m="http://schemas.openxmlformats.org/officeDocument/2006/math">
                      <m:r>
                        <a:rPr lang="it-IT" i="1" dirty="0">
                          <a:latin typeface="Cambria Math" panose="02040503050406030204" pitchFamily="18" charset="0"/>
                        </a:rPr>
                        <m:t>10 </m:t>
                      </m:r>
                      <m:r>
                        <a:rPr lang="it-IT" i="1" dirty="0" err="1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00" name="CasellaDiTesto 99">
                  <a:extLst>
                    <a:ext uri="{FF2B5EF4-FFF2-40B4-BE49-F238E27FC236}">
                      <a16:creationId xmlns:a16="http://schemas.microsoft.com/office/drawing/2014/main" id="{864719CA-A463-4DB4-ABD5-97995E67E7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834" y="3452342"/>
                  <a:ext cx="2941959" cy="923330"/>
                </a:xfrm>
                <a:prstGeom prst="rect">
                  <a:avLst/>
                </a:prstGeom>
                <a:blipFill>
                  <a:blip r:embed="rId9"/>
                  <a:stretch>
                    <a:fillRect l="-1656" t="-3289" r="-1035" b="-921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3" name="Connettore diritto 102">
              <a:extLst>
                <a:ext uri="{FF2B5EF4-FFF2-40B4-BE49-F238E27FC236}">
                  <a16:creationId xmlns:a16="http://schemas.microsoft.com/office/drawing/2014/main" id="{7C49C7D9-727B-47C1-9C77-87AEBFBC694D}"/>
                </a:ext>
              </a:extLst>
            </p:cNvPr>
            <p:cNvCxnSpPr>
              <a:cxnSpLocks/>
            </p:cNvCxnSpPr>
            <p:nvPr/>
          </p:nvCxnSpPr>
          <p:spPr>
            <a:xfrm>
              <a:off x="573834" y="3487911"/>
              <a:ext cx="0" cy="852193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uppo 106">
            <a:extLst>
              <a:ext uri="{FF2B5EF4-FFF2-40B4-BE49-F238E27FC236}">
                <a16:creationId xmlns:a16="http://schemas.microsoft.com/office/drawing/2014/main" id="{F615486F-5608-4A17-8766-20E826CBF632}"/>
              </a:ext>
            </a:extLst>
          </p:cNvPr>
          <p:cNvGrpSpPr/>
          <p:nvPr/>
        </p:nvGrpSpPr>
        <p:grpSpPr>
          <a:xfrm>
            <a:off x="4004544" y="2636912"/>
            <a:ext cx="4145590" cy="738664"/>
            <a:chOff x="3491666" y="3032554"/>
            <a:chExt cx="4145590" cy="738664"/>
          </a:xfrm>
        </p:grpSpPr>
        <p:cxnSp>
          <p:nvCxnSpPr>
            <p:cNvPr id="108" name="Connettore diritto 107">
              <a:extLst>
                <a:ext uri="{FF2B5EF4-FFF2-40B4-BE49-F238E27FC236}">
                  <a16:creationId xmlns:a16="http://schemas.microsoft.com/office/drawing/2014/main" id="{945AACD2-FA9E-49CA-B094-0E21D3D0BAFA}"/>
                </a:ext>
              </a:extLst>
            </p:cNvPr>
            <p:cNvCxnSpPr>
              <a:cxnSpLocks/>
            </p:cNvCxnSpPr>
            <p:nvPr/>
          </p:nvCxnSpPr>
          <p:spPr>
            <a:xfrm>
              <a:off x="4716016" y="3576766"/>
              <a:ext cx="2921240" cy="0"/>
            </a:xfrm>
            <a:prstGeom prst="line">
              <a:avLst/>
            </a:prstGeom>
            <a:ln w="28575">
              <a:solidFill>
                <a:srgbClr val="B31214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9" name="CasellaDiTesto 108">
              <a:extLst>
                <a:ext uri="{FF2B5EF4-FFF2-40B4-BE49-F238E27FC236}">
                  <a16:creationId xmlns:a16="http://schemas.microsoft.com/office/drawing/2014/main" id="{0F64B3E5-7BAB-4AA0-9857-3CF104BECEAF}"/>
                </a:ext>
              </a:extLst>
            </p:cNvPr>
            <p:cNvSpPr txBox="1"/>
            <p:nvPr/>
          </p:nvSpPr>
          <p:spPr>
            <a:xfrm>
              <a:off x="3491666" y="3032554"/>
              <a:ext cx="99950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dirty="0" err="1">
                  <a:solidFill>
                    <a:srgbClr val="C00000"/>
                  </a:solidFill>
                </a:rPr>
                <a:t>Grid</a:t>
              </a:r>
              <a:r>
                <a:rPr lang="it-IT" sz="1400" dirty="0">
                  <a:solidFill>
                    <a:srgbClr val="C00000"/>
                  </a:solidFill>
                </a:rPr>
                <a:t> Power</a:t>
              </a:r>
            </a:p>
            <a:p>
              <a:pPr algn="ctr"/>
              <a:r>
                <a:rPr lang="it-IT" sz="1400" dirty="0">
                  <a:solidFill>
                    <a:srgbClr val="C00000"/>
                  </a:solidFill>
                </a:rPr>
                <a:t>+</a:t>
              </a:r>
            </a:p>
            <a:p>
              <a:pPr algn="ctr"/>
              <a:r>
                <a:rPr lang="it-IT" sz="1400" dirty="0">
                  <a:solidFill>
                    <a:srgbClr val="C00000"/>
                  </a:solidFill>
                </a:rPr>
                <a:t>BESS</a:t>
              </a:r>
            </a:p>
          </p:txBody>
        </p:sp>
      </p:grpSp>
      <p:pic>
        <p:nvPicPr>
          <p:cNvPr id="110" name="Picture 2029">
            <a:extLst>
              <a:ext uri="{FF2B5EF4-FFF2-40B4-BE49-F238E27FC236}">
                <a16:creationId xmlns:a16="http://schemas.microsoft.com/office/drawing/2014/main" id="{B9E54DD4-F7DC-4DC7-BBE0-A5FD95426055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4179181" y="4275929"/>
            <a:ext cx="3777195" cy="2393431"/>
          </a:xfrm>
          <a:prstGeom prst="rect">
            <a:avLst/>
          </a:prstGeom>
        </p:spPr>
      </p:pic>
      <p:sp>
        <p:nvSpPr>
          <p:cNvPr id="111" name="Segnaposto piè di pagina 5">
            <a:extLst>
              <a:ext uri="{FF2B5EF4-FFF2-40B4-BE49-F238E27FC236}">
                <a16:creationId xmlns:a16="http://schemas.microsoft.com/office/drawing/2014/main" id="{D4061815-69D9-4EF9-A52D-3897C8EA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2120" y="6424613"/>
            <a:ext cx="2895600" cy="365125"/>
          </a:xfrm>
        </p:spPr>
        <p:txBody>
          <a:bodyPr/>
          <a:lstStyle/>
          <a:p>
            <a:r>
              <a:rPr lang="it-IT" sz="1400" dirty="0"/>
              <a:t>Pasquale Franzese</a:t>
            </a:r>
            <a:endParaRPr lang="it-IT" sz="1000" dirty="0"/>
          </a:p>
        </p:txBody>
      </p:sp>
      <p:sp>
        <p:nvSpPr>
          <p:cNvPr id="112" name="Segnaposto numero diapositiva 6">
            <a:extLst>
              <a:ext uri="{FF2B5EF4-FFF2-40B4-BE49-F238E27FC236}">
                <a16:creationId xmlns:a16="http://schemas.microsoft.com/office/drawing/2014/main" id="{45224F26-8D72-4A28-917A-A326F380E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24613"/>
            <a:ext cx="2133600" cy="365125"/>
          </a:xfrm>
        </p:spPr>
        <p:txBody>
          <a:bodyPr/>
          <a:lstStyle/>
          <a:p>
            <a:fld id="{26848A72-3DD7-42C3-AB6C-2FF2861DA9F6}" type="slidenum">
              <a:rPr lang="it-IT" smtClean="0"/>
              <a:t>3</a:t>
            </a:fld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8BD262DB-AEC7-41A6-AD4E-2F27DC308E41}"/>
              </a:ext>
            </a:extLst>
          </p:cNvPr>
          <p:cNvGrpSpPr/>
          <p:nvPr/>
        </p:nvGrpSpPr>
        <p:grpSpPr>
          <a:xfrm>
            <a:off x="442955" y="4547582"/>
            <a:ext cx="3049846" cy="1185674"/>
            <a:chOff x="442955" y="4547582"/>
            <a:chExt cx="3049846" cy="1185674"/>
          </a:xfrm>
        </p:grpSpPr>
        <p:pic>
          <p:nvPicPr>
            <p:cNvPr id="116" name="Immagine 115">
              <a:extLst>
                <a:ext uri="{FF2B5EF4-FFF2-40B4-BE49-F238E27FC236}">
                  <a16:creationId xmlns:a16="http://schemas.microsoft.com/office/drawing/2014/main" id="{615FEA1A-C285-46B6-B69F-9A8247AAA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955" y="4547582"/>
              <a:ext cx="2822454" cy="1185674"/>
            </a:xfrm>
            <a:prstGeom prst="rect">
              <a:avLst/>
            </a:prstGeom>
          </p:spPr>
        </p:pic>
        <p:sp>
          <p:nvSpPr>
            <p:cNvPr id="117" name="Rettangolo 116">
              <a:extLst>
                <a:ext uri="{FF2B5EF4-FFF2-40B4-BE49-F238E27FC236}">
                  <a16:creationId xmlns:a16="http://schemas.microsoft.com/office/drawing/2014/main" id="{36919454-6942-4EA8-826A-185A70EAC5B8}"/>
                </a:ext>
              </a:extLst>
            </p:cNvPr>
            <p:cNvSpPr/>
            <p:nvPr/>
          </p:nvSpPr>
          <p:spPr>
            <a:xfrm>
              <a:off x="721572" y="4547582"/>
              <a:ext cx="1008112" cy="1087793"/>
            </a:xfrm>
            <a:prstGeom prst="rect">
              <a:avLst/>
            </a:prstGeom>
            <a:solidFill>
              <a:srgbClr val="497EC4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asellaDiTesto 2">
                  <a:extLst>
                    <a:ext uri="{FF2B5EF4-FFF2-40B4-BE49-F238E27FC236}">
                      <a16:creationId xmlns:a16="http://schemas.microsoft.com/office/drawing/2014/main" id="{C24FA646-A721-453C-A518-CB978836D6F9}"/>
                    </a:ext>
                  </a:extLst>
                </p:cNvPr>
                <p:cNvSpPr txBox="1"/>
                <p:nvPr/>
              </p:nvSpPr>
              <p:spPr>
                <a:xfrm rot="16200000">
                  <a:off x="3131228" y="5001920"/>
                  <a:ext cx="44614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rgbClr val="053463"/>
                            </a:solidFill>
                            <a:latin typeface="Cambria Math" panose="02040503050406030204" pitchFamily="18" charset="0"/>
                          </a:rPr>
                          <m:t>𝑆𝑜𝐶</m:t>
                        </m:r>
                      </m:oMath>
                    </m:oMathPara>
                  </a14:m>
                  <a:endParaRPr lang="it-IT" dirty="0">
                    <a:solidFill>
                      <a:srgbClr val="053463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CasellaDiTesto 2">
                  <a:extLst>
                    <a:ext uri="{FF2B5EF4-FFF2-40B4-BE49-F238E27FC236}">
                      <a16:creationId xmlns:a16="http://schemas.microsoft.com/office/drawing/2014/main" id="{C24FA646-A721-453C-A518-CB978836D6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131228" y="5001920"/>
                  <a:ext cx="446148" cy="276999"/>
                </a:xfrm>
                <a:prstGeom prst="rect">
                  <a:avLst/>
                </a:prstGeom>
                <a:blipFill>
                  <a:blip r:embed="rId12"/>
                  <a:stretch>
                    <a:fillRect t="-12329" r="-6667" b="-1095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5977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23 L 0.66875 0.0002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2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16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24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32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48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56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64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72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88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96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104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112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128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136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144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152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168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176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184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192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208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216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224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232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248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256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264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272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288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94444E-6 3.7037E-6 L -1.94444E-6 -0.0648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100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/>
      <p:bldP spid="76" grpId="0"/>
      <p:bldP spid="77" grpId="0"/>
      <p:bldP spid="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C96B9292-E6AF-4E65-A1D4-95179D8566C1}"/>
              </a:ext>
            </a:extLst>
          </p:cNvPr>
          <p:cNvGrpSpPr/>
          <p:nvPr/>
        </p:nvGrpSpPr>
        <p:grpSpPr>
          <a:xfrm>
            <a:off x="-11701" y="0"/>
            <a:ext cx="9155701" cy="6858000"/>
            <a:chOff x="-11701" y="0"/>
            <a:chExt cx="9155701" cy="6858000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DB86CC2-68D5-468A-BF93-D3094E294C57}"/>
                </a:ext>
              </a:extLst>
            </p:cNvPr>
            <p:cNvSpPr/>
            <p:nvPr/>
          </p:nvSpPr>
          <p:spPr>
            <a:xfrm flipH="1">
              <a:off x="-11700" y="0"/>
              <a:ext cx="263220" cy="6858000"/>
            </a:xfrm>
            <a:prstGeom prst="rect">
              <a:avLst/>
            </a:prstGeom>
            <a:solidFill>
              <a:srgbClr val="497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3B326E75-BF56-46B4-8E66-2B6A35833A5D}"/>
                </a:ext>
              </a:extLst>
            </p:cNvPr>
            <p:cNvSpPr/>
            <p:nvPr/>
          </p:nvSpPr>
          <p:spPr>
            <a:xfrm flipH="1">
              <a:off x="0" y="0"/>
              <a:ext cx="179512" cy="6858000"/>
            </a:xfrm>
            <a:prstGeom prst="rect">
              <a:avLst/>
            </a:prstGeom>
            <a:solidFill>
              <a:srgbClr val="FFC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FA8C4AEA-12C5-42C4-A516-A3BE2754D190}"/>
                </a:ext>
              </a:extLst>
            </p:cNvPr>
            <p:cNvSpPr/>
            <p:nvPr/>
          </p:nvSpPr>
          <p:spPr>
            <a:xfrm>
              <a:off x="-11700" y="0"/>
              <a:ext cx="107504" cy="6858000"/>
            </a:xfrm>
            <a:prstGeom prst="rect">
              <a:avLst/>
            </a:prstGeom>
            <a:solidFill>
              <a:srgbClr val="0A2A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B7B82A57-4603-4A67-B992-1AAA72618343}"/>
                </a:ext>
              </a:extLst>
            </p:cNvPr>
            <p:cNvSpPr/>
            <p:nvPr/>
          </p:nvSpPr>
          <p:spPr>
            <a:xfrm>
              <a:off x="8880780" y="0"/>
              <a:ext cx="263220" cy="6858000"/>
            </a:xfrm>
            <a:prstGeom prst="rect">
              <a:avLst/>
            </a:prstGeom>
            <a:solidFill>
              <a:srgbClr val="497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EF8B7CB2-8AFC-4903-97A4-19331AEA825C}"/>
                </a:ext>
              </a:extLst>
            </p:cNvPr>
            <p:cNvSpPr/>
            <p:nvPr/>
          </p:nvSpPr>
          <p:spPr>
            <a:xfrm>
              <a:off x="8952788" y="0"/>
              <a:ext cx="179512" cy="6858000"/>
            </a:xfrm>
            <a:prstGeom prst="rect">
              <a:avLst/>
            </a:prstGeom>
            <a:solidFill>
              <a:srgbClr val="FFC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FA1848AC-7CCE-4BDC-BD56-E0B1DB90971E}"/>
                </a:ext>
              </a:extLst>
            </p:cNvPr>
            <p:cNvSpPr/>
            <p:nvPr/>
          </p:nvSpPr>
          <p:spPr>
            <a:xfrm flipH="1">
              <a:off x="9036496" y="0"/>
              <a:ext cx="107504" cy="6858000"/>
            </a:xfrm>
            <a:prstGeom prst="rect">
              <a:avLst/>
            </a:prstGeom>
            <a:solidFill>
              <a:srgbClr val="0A2A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5590AF46-E8F4-4865-B8AF-BC8C0BCCF8C0}"/>
                </a:ext>
              </a:extLst>
            </p:cNvPr>
            <p:cNvSpPr/>
            <p:nvPr/>
          </p:nvSpPr>
          <p:spPr>
            <a:xfrm>
              <a:off x="-11701" y="0"/>
              <a:ext cx="9155701" cy="553023"/>
            </a:xfrm>
            <a:prstGeom prst="rect">
              <a:avLst/>
            </a:prstGeom>
            <a:solidFill>
              <a:srgbClr val="B312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1339236" cy="764704"/>
          </a:xfrm>
          <a:prstGeom prst="rect">
            <a:avLst/>
          </a:prstGeom>
        </p:spPr>
      </p:pic>
      <p:sp>
        <p:nvSpPr>
          <p:cNvPr id="78" name="Rettangolo 77">
            <a:extLst>
              <a:ext uri="{FF2B5EF4-FFF2-40B4-BE49-F238E27FC236}">
                <a16:creationId xmlns:a16="http://schemas.microsoft.com/office/drawing/2014/main" id="{FC413F9F-085E-445C-AC16-2A08F098EE5E}"/>
              </a:ext>
            </a:extLst>
          </p:cNvPr>
          <p:cNvSpPr/>
          <p:nvPr/>
        </p:nvSpPr>
        <p:spPr>
          <a:xfrm>
            <a:off x="1999417" y="106025"/>
            <a:ext cx="51451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Arial Black" panose="020B0A04020102020204" pitchFamily="34" charset="0"/>
              </a:rPr>
              <a:t>ULTRA FAST CHARGING</a:t>
            </a:r>
            <a:endParaRPr lang="it-IT" sz="2000" dirty="0">
              <a:solidFill>
                <a:srgbClr val="FFFFFF"/>
              </a:solidFill>
            </a:endParaRPr>
          </a:p>
        </p:txBody>
      </p:sp>
      <p:sp>
        <p:nvSpPr>
          <p:cNvPr id="111" name="Segnaposto piè di pagina 5">
            <a:extLst>
              <a:ext uri="{FF2B5EF4-FFF2-40B4-BE49-F238E27FC236}">
                <a16:creationId xmlns:a16="http://schemas.microsoft.com/office/drawing/2014/main" id="{D4061815-69D9-4EF9-A52D-3897C8EA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2120" y="6424613"/>
            <a:ext cx="2895600" cy="365125"/>
          </a:xfrm>
        </p:spPr>
        <p:txBody>
          <a:bodyPr/>
          <a:lstStyle/>
          <a:p>
            <a:r>
              <a:rPr lang="it-IT" sz="1400" dirty="0"/>
              <a:t>Pasquale Franzese</a:t>
            </a:r>
            <a:endParaRPr lang="it-IT" sz="1000" dirty="0"/>
          </a:p>
        </p:txBody>
      </p:sp>
      <p:sp>
        <p:nvSpPr>
          <p:cNvPr id="112" name="Segnaposto numero diapositiva 6">
            <a:extLst>
              <a:ext uri="{FF2B5EF4-FFF2-40B4-BE49-F238E27FC236}">
                <a16:creationId xmlns:a16="http://schemas.microsoft.com/office/drawing/2014/main" id="{45224F26-8D72-4A28-917A-A326F380E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24613"/>
            <a:ext cx="2133600" cy="365125"/>
          </a:xfrm>
        </p:spPr>
        <p:txBody>
          <a:bodyPr/>
          <a:lstStyle/>
          <a:p>
            <a:fld id="{26848A72-3DD7-42C3-AB6C-2FF2861DA9F6}" type="slidenum">
              <a:rPr lang="it-IT" smtClean="0"/>
              <a:t>4</a:t>
            </a:fld>
            <a:endParaRPr lang="it-IT" dirty="0"/>
          </a:p>
        </p:txBody>
      </p:sp>
      <p:sp>
        <p:nvSpPr>
          <p:cNvPr id="121" name="Rettangolo 120">
            <a:extLst>
              <a:ext uri="{FF2B5EF4-FFF2-40B4-BE49-F238E27FC236}">
                <a16:creationId xmlns:a16="http://schemas.microsoft.com/office/drawing/2014/main" id="{C5BF5DD9-7950-49EE-918D-E4AE1AB7D5F8}"/>
              </a:ext>
            </a:extLst>
          </p:cNvPr>
          <p:cNvSpPr/>
          <p:nvPr/>
        </p:nvSpPr>
        <p:spPr>
          <a:xfrm>
            <a:off x="1396506" y="826646"/>
            <a:ext cx="1435647" cy="1549085"/>
          </a:xfrm>
          <a:prstGeom prst="rect">
            <a:avLst/>
          </a:prstGeom>
          <a:noFill/>
          <a:ln w="57150">
            <a:solidFill>
              <a:srgbClr val="C3C5C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DB709B6E-83C7-4B67-8167-34161641120E}"/>
              </a:ext>
            </a:extLst>
          </p:cNvPr>
          <p:cNvGrpSpPr/>
          <p:nvPr/>
        </p:nvGrpSpPr>
        <p:grpSpPr>
          <a:xfrm>
            <a:off x="311672" y="1017052"/>
            <a:ext cx="8298849" cy="2555964"/>
            <a:chOff x="311672" y="1017052"/>
            <a:chExt cx="8298849" cy="2555964"/>
          </a:xfrm>
        </p:grpSpPr>
        <p:grpSp>
          <p:nvGrpSpPr>
            <p:cNvPr id="80" name="Gruppo 79">
              <a:extLst>
                <a:ext uri="{FF2B5EF4-FFF2-40B4-BE49-F238E27FC236}">
                  <a16:creationId xmlns:a16="http://schemas.microsoft.com/office/drawing/2014/main" id="{FB8D578D-DC05-4351-9E05-8C3D89FD873B}"/>
                </a:ext>
              </a:extLst>
            </p:cNvPr>
            <p:cNvGrpSpPr/>
            <p:nvPr/>
          </p:nvGrpSpPr>
          <p:grpSpPr>
            <a:xfrm>
              <a:off x="2635289" y="1020291"/>
              <a:ext cx="120436" cy="1151396"/>
              <a:chOff x="5397654" y="1665962"/>
              <a:chExt cx="165704" cy="1584165"/>
            </a:xfrm>
          </p:grpSpPr>
          <p:sp>
            <p:nvSpPr>
              <p:cNvPr id="668" name="Line 21">
                <a:extLst>
                  <a:ext uri="{FF2B5EF4-FFF2-40B4-BE49-F238E27FC236}">
                    <a16:creationId xmlns:a16="http://schemas.microsoft.com/office/drawing/2014/main" id="{C3E21344-36E8-4BEF-B98D-9EE02DA725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7836" y="2465843"/>
                <a:ext cx="0" cy="784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69" name="Line 20">
                <a:extLst>
                  <a:ext uri="{FF2B5EF4-FFF2-40B4-BE49-F238E27FC236}">
                    <a16:creationId xmlns:a16="http://schemas.microsoft.com/office/drawing/2014/main" id="{C0C6B403-FACE-4EE4-BA20-6D639739A1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97654" y="2465843"/>
                <a:ext cx="1657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70" name="Line 20">
                <a:extLst>
                  <a:ext uri="{FF2B5EF4-FFF2-40B4-BE49-F238E27FC236}">
                    <a16:creationId xmlns:a16="http://schemas.microsoft.com/office/drawing/2014/main" id="{1D3A13EA-708A-4B31-A603-615B7C869E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97654" y="2402564"/>
                <a:ext cx="1657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71" name="Line 21">
                <a:extLst>
                  <a:ext uri="{FF2B5EF4-FFF2-40B4-BE49-F238E27FC236}">
                    <a16:creationId xmlns:a16="http://schemas.microsoft.com/office/drawing/2014/main" id="{CF35333C-D32D-4A71-A69A-0B071D712E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7836" y="1665962"/>
                <a:ext cx="0" cy="7324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82" name="Gruppo 81">
              <a:extLst>
                <a:ext uri="{FF2B5EF4-FFF2-40B4-BE49-F238E27FC236}">
                  <a16:creationId xmlns:a16="http://schemas.microsoft.com/office/drawing/2014/main" id="{6760BFF5-4A4F-47B9-B165-04DD76450BC8}"/>
                </a:ext>
              </a:extLst>
            </p:cNvPr>
            <p:cNvGrpSpPr/>
            <p:nvPr/>
          </p:nvGrpSpPr>
          <p:grpSpPr>
            <a:xfrm>
              <a:off x="1163879" y="1469098"/>
              <a:ext cx="1283591" cy="11631"/>
              <a:chOff x="2460979" y="2273749"/>
              <a:chExt cx="1766048" cy="16002"/>
            </a:xfrm>
          </p:grpSpPr>
          <p:sp>
            <p:nvSpPr>
              <p:cNvPr id="666" name="Ovale 665">
                <a:extLst>
                  <a:ext uri="{FF2B5EF4-FFF2-40B4-BE49-F238E27FC236}">
                    <a16:creationId xmlns:a16="http://schemas.microsoft.com/office/drawing/2014/main" id="{11CD04DD-B1BD-4099-8099-D215BD43E1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11025" y="2273749"/>
                <a:ext cx="16002" cy="16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67" name="Line 24">
                <a:extLst>
                  <a:ext uri="{FF2B5EF4-FFF2-40B4-BE49-F238E27FC236}">
                    <a16:creationId xmlns:a16="http://schemas.microsoft.com/office/drawing/2014/main" id="{3D8EAB5D-6B2B-4056-9C30-6451CB1D5A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339002" y="1405958"/>
                <a:ext cx="0" cy="17560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85" name="Gruppo 84">
              <a:extLst>
                <a:ext uri="{FF2B5EF4-FFF2-40B4-BE49-F238E27FC236}">
                  <a16:creationId xmlns:a16="http://schemas.microsoft.com/office/drawing/2014/main" id="{9B0CBF24-44C3-45D4-9964-93F83F9C1FE0}"/>
                </a:ext>
              </a:extLst>
            </p:cNvPr>
            <p:cNvGrpSpPr/>
            <p:nvPr/>
          </p:nvGrpSpPr>
          <p:grpSpPr>
            <a:xfrm>
              <a:off x="1163879" y="1596017"/>
              <a:ext cx="876622" cy="11631"/>
              <a:chOff x="3020913" y="2273749"/>
              <a:chExt cx="1206114" cy="16002"/>
            </a:xfrm>
          </p:grpSpPr>
          <p:sp>
            <p:nvSpPr>
              <p:cNvPr id="664" name="Ovale 663">
                <a:extLst>
                  <a:ext uri="{FF2B5EF4-FFF2-40B4-BE49-F238E27FC236}">
                    <a16:creationId xmlns:a16="http://schemas.microsoft.com/office/drawing/2014/main" id="{397B3F85-B9D5-4135-A93D-98327ADFD6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11025" y="2273749"/>
                <a:ext cx="16002" cy="16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65" name="Line 24">
                <a:extLst>
                  <a:ext uri="{FF2B5EF4-FFF2-40B4-BE49-F238E27FC236}">
                    <a16:creationId xmlns:a16="http://schemas.microsoft.com/office/drawing/2014/main" id="{C200623D-8098-4997-9790-B70FC8F559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618969" y="1685925"/>
                <a:ext cx="0" cy="11961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86" name="Gruppo 85">
              <a:extLst>
                <a:ext uri="{FF2B5EF4-FFF2-40B4-BE49-F238E27FC236}">
                  <a16:creationId xmlns:a16="http://schemas.microsoft.com/office/drawing/2014/main" id="{FD333DB7-77A7-477D-BC50-E13BC71E5815}"/>
                </a:ext>
              </a:extLst>
            </p:cNvPr>
            <p:cNvGrpSpPr/>
            <p:nvPr/>
          </p:nvGrpSpPr>
          <p:grpSpPr>
            <a:xfrm>
              <a:off x="1163879" y="1728127"/>
              <a:ext cx="472522" cy="11631"/>
              <a:chOff x="3576900" y="2273749"/>
              <a:chExt cx="650127" cy="16002"/>
            </a:xfrm>
          </p:grpSpPr>
          <p:sp>
            <p:nvSpPr>
              <p:cNvPr id="662" name="Ovale 661">
                <a:extLst>
                  <a:ext uri="{FF2B5EF4-FFF2-40B4-BE49-F238E27FC236}">
                    <a16:creationId xmlns:a16="http://schemas.microsoft.com/office/drawing/2014/main" id="{6EF19B49-81F7-40D0-B084-F7180F0F82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11025" y="2273749"/>
                <a:ext cx="16002" cy="16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63" name="Line 24">
                <a:extLst>
                  <a:ext uri="{FF2B5EF4-FFF2-40B4-BE49-F238E27FC236}">
                    <a16:creationId xmlns:a16="http://schemas.microsoft.com/office/drawing/2014/main" id="{EFEF1E9B-4D7B-44DF-8BF0-FD41FA93E9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896962" y="1960744"/>
                <a:ext cx="0" cy="640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87" name="Line 21">
              <a:extLst>
                <a:ext uri="{FF2B5EF4-FFF2-40B4-BE49-F238E27FC236}">
                  <a16:creationId xmlns:a16="http://schemas.microsoft.com/office/drawing/2014/main" id="{EFD9CB25-83CF-44B8-9E52-E0DC574A6DF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290219" y="361242"/>
              <a:ext cx="0" cy="13205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" name="Line 21">
              <a:extLst>
                <a:ext uri="{FF2B5EF4-FFF2-40B4-BE49-F238E27FC236}">
                  <a16:creationId xmlns:a16="http://schemas.microsoft.com/office/drawing/2014/main" id="{A4ABC7D1-4184-44EC-9795-1CCF442F5B6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5749418" y="-1777937"/>
              <a:ext cx="0" cy="55978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" name="Line 21">
              <a:extLst>
                <a:ext uri="{FF2B5EF4-FFF2-40B4-BE49-F238E27FC236}">
                  <a16:creationId xmlns:a16="http://schemas.microsoft.com/office/drawing/2014/main" id="{C6EC7693-E8C5-48E8-8DED-6B74B9B6496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5086568" y="-1287439"/>
              <a:ext cx="0" cy="69235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" name="Line 21">
              <a:extLst>
                <a:ext uri="{FF2B5EF4-FFF2-40B4-BE49-F238E27FC236}">
                  <a16:creationId xmlns:a16="http://schemas.microsoft.com/office/drawing/2014/main" id="{F8311C40-8C5D-489A-B733-79CF491BA8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4415" y="1476848"/>
              <a:ext cx="0" cy="988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" name="Line 21">
              <a:extLst>
                <a:ext uri="{FF2B5EF4-FFF2-40B4-BE49-F238E27FC236}">
                  <a16:creationId xmlns:a16="http://schemas.microsoft.com/office/drawing/2014/main" id="{B22C712C-FD3C-4037-B2D7-8D7792E44D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6612" y="1601491"/>
              <a:ext cx="0" cy="863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" name="Line 24">
              <a:extLst>
                <a:ext uri="{FF2B5EF4-FFF2-40B4-BE49-F238E27FC236}">
                  <a16:creationId xmlns:a16="http://schemas.microsoft.com/office/drawing/2014/main" id="{90C830A2-78BF-441E-915A-A090C0BD558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5228671" y="2659153"/>
              <a:ext cx="0" cy="2520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01" name="Gruppo 100">
              <a:extLst>
                <a:ext uri="{FF2B5EF4-FFF2-40B4-BE49-F238E27FC236}">
                  <a16:creationId xmlns:a16="http://schemas.microsoft.com/office/drawing/2014/main" id="{BCBEFDBB-1AB7-478D-B04A-9317F4EF24FF}"/>
                </a:ext>
              </a:extLst>
            </p:cNvPr>
            <p:cNvGrpSpPr/>
            <p:nvPr/>
          </p:nvGrpSpPr>
          <p:grpSpPr>
            <a:xfrm>
              <a:off x="5101082" y="1469947"/>
              <a:ext cx="478247" cy="11631"/>
              <a:chOff x="3569024" y="2273749"/>
              <a:chExt cx="658003" cy="16002"/>
            </a:xfrm>
          </p:grpSpPr>
          <p:sp>
            <p:nvSpPr>
              <p:cNvPr id="660" name="Ovale 659">
                <a:extLst>
                  <a:ext uri="{FF2B5EF4-FFF2-40B4-BE49-F238E27FC236}">
                    <a16:creationId xmlns:a16="http://schemas.microsoft.com/office/drawing/2014/main" id="{5CB1483A-6C38-45C9-8347-BEE76E36BA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11025" y="2273749"/>
                <a:ext cx="16002" cy="16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61" name="Line 24">
                <a:extLst>
                  <a:ext uri="{FF2B5EF4-FFF2-40B4-BE49-F238E27FC236}">
                    <a16:creationId xmlns:a16="http://schemas.microsoft.com/office/drawing/2014/main" id="{5B595219-ABB6-4456-9466-A7F743BD59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893024" y="1959981"/>
                <a:ext cx="0" cy="648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02" name="Line 21">
              <a:extLst>
                <a:ext uri="{FF2B5EF4-FFF2-40B4-BE49-F238E27FC236}">
                  <a16:creationId xmlns:a16="http://schemas.microsoft.com/office/drawing/2014/main" id="{62E43681-FEF2-425F-8083-0B38A594C4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4935" y="1732413"/>
              <a:ext cx="0" cy="739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05" name="Gruppo 104">
              <a:extLst>
                <a:ext uri="{FF2B5EF4-FFF2-40B4-BE49-F238E27FC236}">
                  <a16:creationId xmlns:a16="http://schemas.microsoft.com/office/drawing/2014/main" id="{9484DE64-5205-4E4E-B641-8F4781F66372}"/>
                </a:ext>
              </a:extLst>
            </p:cNvPr>
            <p:cNvGrpSpPr/>
            <p:nvPr/>
          </p:nvGrpSpPr>
          <p:grpSpPr>
            <a:xfrm>
              <a:off x="5396136" y="1024043"/>
              <a:ext cx="1098593" cy="1147972"/>
              <a:chOff x="1995379" y="1662324"/>
              <a:chExt cx="1511516" cy="1579455"/>
            </a:xfrm>
          </p:grpSpPr>
          <p:grpSp>
            <p:nvGrpSpPr>
              <p:cNvPr id="576" name="Gruppo 575">
                <a:extLst>
                  <a:ext uri="{FF2B5EF4-FFF2-40B4-BE49-F238E27FC236}">
                    <a16:creationId xmlns:a16="http://schemas.microsoft.com/office/drawing/2014/main" id="{C946D439-AD2D-4807-B6AA-9D030841685E}"/>
                  </a:ext>
                </a:extLst>
              </p:cNvPr>
              <p:cNvGrpSpPr/>
              <p:nvPr/>
            </p:nvGrpSpPr>
            <p:grpSpPr>
              <a:xfrm>
                <a:off x="1995379" y="1662324"/>
                <a:ext cx="402647" cy="1579455"/>
                <a:chOff x="1995379" y="1667294"/>
                <a:chExt cx="402647" cy="1579455"/>
              </a:xfrm>
            </p:grpSpPr>
            <p:grpSp>
              <p:nvGrpSpPr>
                <p:cNvPr id="633" name="Gruppo 632">
                  <a:extLst>
                    <a:ext uri="{FF2B5EF4-FFF2-40B4-BE49-F238E27FC236}">
                      <a16:creationId xmlns:a16="http://schemas.microsoft.com/office/drawing/2014/main" id="{64099990-0FDE-4CC5-86BE-1F02C2FB12D2}"/>
                    </a:ext>
                  </a:extLst>
                </p:cNvPr>
                <p:cNvGrpSpPr/>
                <p:nvPr/>
              </p:nvGrpSpPr>
              <p:grpSpPr>
                <a:xfrm>
                  <a:off x="1996967" y="1667294"/>
                  <a:ext cx="401059" cy="547016"/>
                  <a:chOff x="909523" y="2692210"/>
                  <a:chExt cx="401059" cy="547016"/>
                </a:xfrm>
              </p:grpSpPr>
              <p:sp>
                <p:nvSpPr>
                  <p:cNvPr id="648" name="Line 34">
                    <a:extLst>
                      <a:ext uri="{FF2B5EF4-FFF2-40B4-BE49-F238E27FC236}">
                        <a16:creationId xmlns:a16="http://schemas.microsoft.com/office/drawing/2014/main" id="{E75E966C-74CD-42C3-AB2E-BD9F766C610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56246" y="2813392"/>
                    <a:ext cx="95376" cy="1007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49" name="Line 35">
                    <a:extLst>
                      <a:ext uri="{FF2B5EF4-FFF2-40B4-BE49-F238E27FC236}">
                        <a16:creationId xmlns:a16="http://schemas.microsoft.com/office/drawing/2014/main" id="{8FD4A8A6-933F-4278-A815-70720721534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51704" y="2859826"/>
                    <a:ext cx="0" cy="1698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50" name="Line 36">
                    <a:extLst>
                      <a:ext uri="{FF2B5EF4-FFF2-40B4-BE49-F238E27FC236}">
                        <a16:creationId xmlns:a16="http://schemas.microsoft.com/office/drawing/2014/main" id="{B6150070-043A-48FE-B6AA-00A251FA10B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56246" y="2979875"/>
                    <a:ext cx="98782" cy="9626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sm" len="med"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51" name="Line 37">
                    <a:extLst>
                      <a:ext uri="{FF2B5EF4-FFF2-40B4-BE49-F238E27FC236}">
                        <a16:creationId xmlns:a16="http://schemas.microsoft.com/office/drawing/2014/main" id="{EF328E39-2475-4A79-AD59-E255FD757AA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18776" y="2905127"/>
                    <a:ext cx="0" cy="8041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52" name="Line 38">
                    <a:extLst>
                      <a:ext uri="{FF2B5EF4-FFF2-40B4-BE49-F238E27FC236}">
                        <a16:creationId xmlns:a16="http://schemas.microsoft.com/office/drawing/2014/main" id="{947FDB21-52B7-435E-A73A-284D926DB23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09523" y="2944766"/>
                    <a:ext cx="10332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53" name="Line 39">
                    <a:extLst>
                      <a:ext uri="{FF2B5EF4-FFF2-40B4-BE49-F238E27FC236}">
                        <a16:creationId xmlns:a16="http://schemas.microsoft.com/office/drawing/2014/main" id="{E6F38B39-64E1-48A1-A6FD-AD2F1B9A5FD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51622" y="3076140"/>
                    <a:ext cx="0" cy="1630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54" name="Line 40">
                    <a:extLst>
                      <a:ext uri="{FF2B5EF4-FFF2-40B4-BE49-F238E27FC236}">
                        <a16:creationId xmlns:a16="http://schemas.microsoft.com/office/drawing/2014/main" id="{B81CEB78-E9A2-44DA-BA50-213668DAE76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52757" y="2692210"/>
                    <a:ext cx="0" cy="12231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55" name="AutoShape 42">
                    <a:extLst>
                      <a:ext uri="{FF2B5EF4-FFF2-40B4-BE49-F238E27FC236}">
                        <a16:creationId xmlns:a16="http://schemas.microsoft.com/office/drawing/2014/main" id="{AF539B4D-01B1-4F88-B251-F5277CF767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6821" y="2909560"/>
                    <a:ext cx="95114" cy="7371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656" name="Line 43">
                    <a:extLst>
                      <a:ext uri="{FF2B5EF4-FFF2-40B4-BE49-F238E27FC236}">
                        <a16:creationId xmlns:a16="http://schemas.microsoft.com/office/drawing/2014/main" id="{9C84466E-8297-4D1C-A16F-09C09CC1AC5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98174" y="2907392"/>
                    <a:ext cx="1124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57" name="Line 45">
                    <a:extLst>
                      <a:ext uri="{FF2B5EF4-FFF2-40B4-BE49-F238E27FC236}">
                        <a16:creationId xmlns:a16="http://schemas.microsoft.com/office/drawing/2014/main" id="{0FE6AA7B-57F7-4977-B30C-023FFC59BE1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1062408" y="2956092"/>
                    <a:ext cx="38053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58" name="Line 46">
                    <a:extLst>
                      <a:ext uri="{FF2B5EF4-FFF2-40B4-BE49-F238E27FC236}">
                        <a16:creationId xmlns:a16="http://schemas.microsoft.com/office/drawing/2014/main" id="{987B20E7-808F-43A7-A2A3-1A2AD6CC5D5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7080" y="2768090"/>
                    <a:ext cx="10900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59" name="Line 47">
                    <a:extLst>
                      <a:ext uri="{FF2B5EF4-FFF2-40B4-BE49-F238E27FC236}">
                        <a16:creationId xmlns:a16="http://schemas.microsoft.com/office/drawing/2014/main" id="{04364999-3E3A-4EF5-ABC6-A760058E0EF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51622" y="3146358"/>
                    <a:ext cx="1021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634" name="Gruppo 633">
                  <a:extLst>
                    <a:ext uri="{FF2B5EF4-FFF2-40B4-BE49-F238E27FC236}">
                      <a16:creationId xmlns:a16="http://schemas.microsoft.com/office/drawing/2014/main" id="{4E7D6DB0-E9BB-49BA-B6D0-2B665306B515}"/>
                    </a:ext>
                  </a:extLst>
                </p:cNvPr>
                <p:cNvGrpSpPr/>
                <p:nvPr/>
              </p:nvGrpSpPr>
              <p:grpSpPr>
                <a:xfrm>
                  <a:off x="1995379" y="2699733"/>
                  <a:ext cx="401059" cy="547016"/>
                  <a:chOff x="1396842" y="4067998"/>
                  <a:chExt cx="401059" cy="547016"/>
                </a:xfrm>
              </p:grpSpPr>
              <p:sp>
                <p:nvSpPr>
                  <p:cNvPr id="636" name="Line 34">
                    <a:extLst>
                      <a:ext uri="{FF2B5EF4-FFF2-40B4-BE49-F238E27FC236}">
                        <a16:creationId xmlns:a16="http://schemas.microsoft.com/office/drawing/2014/main" id="{6C5BA78F-A963-443B-AF32-F2504BD6119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43565" y="4189180"/>
                    <a:ext cx="95376" cy="1007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7" name="Line 35">
                    <a:extLst>
                      <a:ext uri="{FF2B5EF4-FFF2-40B4-BE49-F238E27FC236}">
                        <a16:creationId xmlns:a16="http://schemas.microsoft.com/office/drawing/2014/main" id="{EB77C98B-1552-49DD-B291-DC5C1AB1EAA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39023" y="4235614"/>
                    <a:ext cx="0" cy="1698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8" name="Line 36">
                    <a:extLst>
                      <a:ext uri="{FF2B5EF4-FFF2-40B4-BE49-F238E27FC236}">
                        <a16:creationId xmlns:a16="http://schemas.microsoft.com/office/drawing/2014/main" id="{8E112B2F-DD94-40EB-A7E9-C7ED879756C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43565" y="4355663"/>
                    <a:ext cx="98782" cy="9626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sm" len="med"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9" name="Line 37">
                    <a:extLst>
                      <a:ext uri="{FF2B5EF4-FFF2-40B4-BE49-F238E27FC236}">
                        <a16:creationId xmlns:a16="http://schemas.microsoft.com/office/drawing/2014/main" id="{2E4838BA-C79F-4E6D-8CC0-5D7DB7F24CC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06095" y="4280915"/>
                    <a:ext cx="0" cy="8041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40" name="Line 38">
                    <a:extLst>
                      <a:ext uri="{FF2B5EF4-FFF2-40B4-BE49-F238E27FC236}">
                        <a16:creationId xmlns:a16="http://schemas.microsoft.com/office/drawing/2014/main" id="{0618AD63-2D12-4A75-8E38-6216B4C9800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6842" y="4320554"/>
                    <a:ext cx="10332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41" name="Line 39">
                    <a:extLst>
                      <a:ext uri="{FF2B5EF4-FFF2-40B4-BE49-F238E27FC236}">
                        <a16:creationId xmlns:a16="http://schemas.microsoft.com/office/drawing/2014/main" id="{9F8FB50A-9DBB-4280-8803-3C926234586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38941" y="4451928"/>
                    <a:ext cx="0" cy="1630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42" name="Line 40">
                    <a:extLst>
                      <a:ext uri="{FF2B5EF4-FFF2-40B4-BE49-F238E27FC236}">
                        <a16:creationId xmlns:a16="http://schemas.microsoft.com/office/drawing/2014/main" id="{18BC0A02-F54D-4C18-A372-9AA693A6176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40076" y="4067998"/>
                    <a:ext cx="0" cy="12231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43" name="AutoShape 42">
                    <a:extLst>
                      <a:ext uri="{FF2B5EF4-FFF2-40B4-BE49-F238E27FC236}">
                        <a16:creationId xmlns:a16="http://schemas.microsoft.com/office/drawing/2014/main" id="{B85341A1-455A-497B-BD1E-3D57259A47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4140" y="4285348"/>
                    <a:ext cx="95114" cy="7371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644" name="Line 43">
                    <a:extLst>
                      <a:ext uri="{FF2B5EF4-FFF2-40B4-BE49-F238E27FC236}">
                        <a16:creationId xmlns:a16="http://schemas.microsoft.com/office/drawing/2014/main" id="{9AFC801A-8A5E-45C3-88E8-EF382763D49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85493" y="4283180"/>
                    <a:ext cx="1124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45" name="Line 45">
                    <a:extLst>
                      <a:ext uri="{FF2B5EF4-FFF2-40B4-BE49-F238E27FC236}">
                        <a16:creationId xmlns:a16="http://schemas.microsoft.com/office/drawing/2014/main" id="{9B6DD4E7-F082-44CE-9179-E769D43977A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1549727" y="4331880"/>
                    <a:ext cx="38053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46" name="Line 46">
                    <a:extLst>
                      <a:ext uri="{FF2B5EF4-FFF2-40B4-BE49-F238E27FC236}">
                        <a16:creationId xmlns:a16="http://schemas.microsoft.com/office/drawing/2014/main" id="{3BEC2E88-89E0-4C94-89FA-18AF40FC424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34399" y="4143878"/>
                    <a:ext cx="10900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47" name="Line 47">
                    <a:extLst>
                      <a:ext uri="{FF2B5EF4-FFF2-40B4-BE49-F238E27FC236}">
                        <a16:creationId xmlns:a16="http://schemas.microsoft.com/office/drawing/2014/main" id="{37B3D1CF-8FC3-4AF1-BCE2-751EAC0FCB9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38941" y="4522146"/>
                    <a:ext cx="1021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cxnSp>
              <p:nvCxnSpPr>
                <p:cNvPr id="635" name="Connettore diritto 634">
                  <a:extLst>
                    <a:ext uri="{FF2B5EF4-FFF2-40B4-BE49-F238E27FC236}">
                      <a16:creationId xmlns:a16="http://schemas.microsoft.com/office/drawing/2014/main" id="{FBE54701-581C-49DE-895E-0D0418AD1E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238613" y="2211929"/>
                  <a:ext cx="671" cy="487804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7" name="Gruppo 576">
                <a:extLst>
                  <a:ext uri="{FF2B5EF4-FFF2-40B4-BE49-F238E27FC236}">
                    <a16:creationId xmlns:a16="http://schemas.microsoft.com/office/drawing/2014/main" id="{9203F9C8-F0D1-4B77-9AD8-77C93E52A52D}"/>
                  </a:ext>
                </a:extLst>
              </p:cNvPr>
              <p:cNvGrpSpPr/>
              <p:nvPr/>
            </p:nvGrpSpPr>
            <p:grpSpPr>
              <a:xfrm>
                <a:off x="2549813" y="1662324"/>
                <a:ext cx="402647" cy="1579455"/>
                <a:chOff x="1995379" y="1667294"/>
                <a:chExt cx="402647" cy="1579455"/>
              </a:xfrm>
            </p:grpSpPr>
            <p:grpSp>
              <p:nvGrpSpPr>
                <p:cNvPr id="606" name="Gruppo 605">
                  <a:extLst>
                    <a:ext uri="{FF2B5EF4-FFF2-40B4-BE49-F238E27FC236}">
                      <a16:creationId xmlns:a16="http://schemas.microsoft.com/office/drawing/2014/main" id="{AF248859-6D64-4592-AAA3-6E51ABC3035E}"/>
                    </a:ext>
                  </a:extLst>
                </p:cNvPr>
                <p:cNvGrpSpPr/>
                <p:nvPr/>
              </p:nvGrpSpPr>
              <p:grpSpPr>
                <a:xfrm>
                  <a:off x="1996967" y="1667294"/>
                  <a:ext cx="401059" cy="547016"/>
                  <a:chOff x="909523" y="2692210"/>
                  <a:chExt cx="401059" cy="547016"/>
                </a:xfrm>
              </p:grpSpPr>
              <p:sp>
                <p:nvSpPr>
                  <p:cNvPr id="621" name="Line 34">
                    <a:extLst>
                      <a:ext uri="{FF2B5EF4-FFF2-40B4-BE49-F238E27FC236}">
                        <a16:creationId xmlns:a16="http://schemas.microsoft.com/office/drawing/2014/main" id="{6858DB77-C414-46CD-A9C6-C1451906D23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56246" y="2813392"/>
                    <a:ext cx="95376" cy="1007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22" name="Line 35">
                    <a:extLst>
                      <a:ext uri="{FF2B5EF4-FFF2-40B4-BE49-F238E27FC236}">
                        <a16:creationId xmlns:a16="http://schemas.microsoft.com/office/drawing/2014/main" id="{98C67F8F-BAA4-4F54-AED9-DE42AED4AEA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51704" y="2859826"/>
                    <a:ext cx="0" cy="1698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23" name="Line 36">
                    <a:extLst>
                      <a:ext uri="{FF2B5EF4-FFF2-40B4-BE49-F238E27FC236}">
                        <a16:creationId xmlns:a16="http://schemas.microsoft.com/office/drawing/2014/main" id="{9A1D53A6-0E6A-4B4E-B7B0-1CEA2C9DF98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56246" y="2979875"/>
                    <a:ext cx="98782" cy="9626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sm" len="med"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24" name="Line 37">
                    <a:extLst>
                      <a:ext uri="{FF2B5EF4-FFF2-40B4-BE49-F238E27FC236}">
                        <a16:creationId xmlns:a16="http://schemas.microsoft.com/office/drawing/2014/main" id="{93E00824-14C1-4373-942F-4A46F76B1FF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18776" y="2905127"/>
                    <a:ext cx="0" cy="8041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25" name="Line 38">
                    <a:extLst>
                      <a:ext uri="{FF2B5EF4-FFF2-40B4-BE49-F238E27FC236}">
                        <a16:creationId xmlns:a16="http://schemas.microsoft.com/office/drawing/2014/main" id="{43E071DF-54FC-40A1-BFD6-11FF91D7536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09523" y="2944766"/>
                    <a:ext cx="10332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26" name="Line 39">
                    <a:extLst>
                      <a:ext uri="{FF2B5EF4-FFF2-40B4-BE49-F238E27FC236}">
                        <a16:creationId xmlns:a16="http://schemas.microsoft.com/office/drawing/2014/main" id="{47ED388A-3F4F-4E51-8E63-A3C3E5D026F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51622" y="3076140"/>
                    <a:ext cx="0" cy="1630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27" name="Line 40">
                    <a:extLst>
                      <a:ext uri="{FF2B5EF4-FFF2-40B4-BE49-F238E27FC236}">
                        <a16:creationId xmlns:a16="http://schemas.microsoft.com/office/drawing/2014/main" id="{3D6D0117-D7B9-49E8-BA04-1F097AF642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52757" y="2692210"/>
                    <a:ext cx="0" cy="12231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28" name="AutoShape 42">
                    <a:extLst>
                      <a:ext uri="{FF2B5EF4-FFF2-40B4-BE49-F238E27FC236}">
                        <a16:creationId xmlns:a16="http://schemas.microsoft.com/office/drawing/2014/main" id="{D29C408E-3948-4DDD-BA90-E6A40293D4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6821" y="2909560"/>
                    <a:ext cx="95114" cy="7371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629" name="Line 43">
                    <a:extLst>
                      <a:ext uri="{FF2B5EF4-FFF2-40B4-BE49-F238E27FC236}">
                        <a16:creationId xmlns:a16="http://schemas.microsoft.com/office/drawing/2014/main" id="{BA6F0A77-7392-4A56-BC8D-9AE8095F2D3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98174" y="2907392"/>
                    <a:ext cx="1124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0" name="Line 45">
                    <a:extLst>
                      <a:ext uri="{FF2B5EF4-FFF2-40B4-BE49-F238E27FC236}">
                        <a16:creationId xmlns:a16="http://schemas.microsoft.com/office/drawing/2014/main" id="{CA4230C8-FB8C-4235-AC37-C06D576C8B0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1062408" y="2956092"/>
                    <a:ext cx="38053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1" name="Line 46">
                    <a:extLst>
                      <a:ext uri="{FF2B5EF4-FFF2-40B4-BE49-F238E27FC236}">
                        <a16:creationId xmlns:a16="http://schemas.microsoft.com/office/drawing/2014/main" id="{9E9ED3F9-9B6A-4CBA-86CB-6462D2CFE3A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7080" y="2768090"/>
                    <a:ext cx="10900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2" name="Line 47">
                    <a:extLst>
                      <a:ext uri="{FF2B5EF4-FFF2-40B4-BE49-F238E27FC236}">
                        <a16:creationId xmlns:a16="http://schemas.microsoft.com/office/drawing/2014/main" id="{A69E3396-8D0E-44C8-B827-2CF1821D924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51622" y="3146358"/>
                    <a:ext cx="1021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607" name="Gruppo 606">
                  <a:extLst>
                    <a:ext uri="{FF2B5EF4-FFF2-40B4-BE49-F238E27FC236}">
                      <a16:creationId xmlns:a16="http://schemas.microsoft.com/office/drawing/2014/main" id="{F64A7D29-6E90-43B7-B155-DBE14D1EC6B3}"/>
                    </a:ext>
                  </a:extLst>
                </p:cNvPr>
                <p:cNvGrpSpPr/>
                <p:nvPr/>
              </p:nvGrpSpPr>
              <p:grpSpPr>
                <a:xfrm>
                  <a:off x="1995379" y="2699733"/>
                  <a:ext cx="401059" cy="547016"/>
                  <a:chOff x="1396842" y="4067998"/>
                  <a:chExt cx="401059" cy="547016"/>
                </a:xfrm>
              </p:grpSpPr>
              <p:sp>
                <p:nvSpPr>
                  <p:cNvPr id="609" name="Line 34">
                    <a:extLst>
                      <a:ext uri="{FF2B5EF4-FFF2-40B4-BE49-F238E27FC236}">
                        <a16:creationId xmlns:a16="http://schemas.microsoft.com/office/drawing/2014/main" id="{3AF4FE19-5BD0-4A2E-9B98-04CE636CF6B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43565" y="4189180"/>
                    <a:ext cx="95376" cy="1007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10" name="Line 35">
                    <a:extLst>
                      <a:ext uri="{FF2B5EF4-FFF2-40B4-BE49-F238E27FC236}">
                        <a16:creationId xmlns:a16="http://schemas.microsoft.com/office/drawing/2014/main" id="{23ACE020-470D-41D5-BB30-C3A303E2379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39023" y="4235614"/>
                    <a:ext cx="0" cy="1698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11" name="Line 36">
                    <a:extLst>
                      <a:ext uri="{FF2B5EF4-FFF2-40B4-BE49-F238E27FC236}">
                        <a16:creationId xmlns:a16="http://schemas.microsoft.com/office/drawing/2014/main" id="{23D0FB62-039C-4F47-AE90-A19A98C2ADA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43565" y="4355663"/>
                    <a:ext cx="98782" cy="9626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sm" len="med"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12" name="Line 37">
                    <a:extLst>
                      <a:ext uri="{FF2B5EF4-FFF2-40B4-BE49-F238E27FC236}">
                        <a16:creationId xmlns:a16="http://schemas.microsoft.com/office/drawing/2014/main" id="{0BA44C55-E2EC-49FB-BFBE-F30AB8B074F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06095" y="4280915"/>
                    <a:ext cx="0" cy="8041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13" name="Line 38">
                    <a:extLst>
                      <a:ext uri="{FF2B5EF4-FFF2-40B4-BE49-F238E27FC236}">
                        <a16:creationId xmlns:a16="http://schemas.microsoft.com/office/drawing/2014/main" id="{27236067-BF6F-47C3-A9F4-291E453593D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6842" y="4320554"/>
                    <a:ext cx="10332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14" name="Line 39">
                    <a:extLst>
                      <a:ext uri="{FF2B5EF4-FFF2-40B4-BE49-F238E27FC236}">
                        <a16:creationId xmlns:a16="http://schemas.microsoft.com/office/drawing/2014/main" id="{FB519427-50D1-47E5-B909-6C802AFE19A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38941" y="4451928"/>
                    <a:ext cx="0" cy="1630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15" name="Line 40">
                    <a:extLst>
                      <a:ext uri="{FF2B5EF4-FFF2-40B4-BE49-F238E27FC236}">
                        <a16:creationId xmlns:a16="http://schemas.microsoft.com/office/drawing/2014/main" id="{55F10D92-F1B0-409B-B506-A43B014CCF1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40076" y="4067998"/>
                    <a:ext cx="0" cy="12231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16" name="AutoShape 42">
                    <a:extLst>
                      <a:ext uri="{FF2B5EF4-FFF2-40B4-BE49-F238E27FC236}">
                        <a16:creationId xmlns:a16="http://schemas.microsoft.com/office/drawing/2014/main" id="{70F56E13-AEF6-4853-AA2E-3C9F1355CD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4140" y="4285348"/>
                    <a:ext cx="95114" cy="7371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617" name="Line 43">
                    <a:extLst>
                      <a:ext uri="{FF2B5EF4-FFF2-40B4-BE49-F238E27FC236}">
                        <a16:creationId xmlns:a16="http://schemas.microsoft.com/office/drawing/2014/main" id="{3D37096A-11D8-4D2E-AA80-3853014FCB3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85493" y="4283180"/>
                    <a:ext cx="1124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18" name="Line 45">
                    <a:extLst>
                      <a:ext uri="{FF2B5EF4-FFF2-40B4-BE49-F238E27FC236}">
                        <a16:creationId xmlns:a16="http://schemas.microsoft.com/office/drawing/2014/main" id="{E6337744-4F5E-4ADF-BBB2-71E333FEC48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1549727" y="4331880"/>
                    <a:ext cx="38053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19" name="Line 46">
                    <a:extLst>
                      <a:ext uri="{FF2B5EF4-FFF2-40B4-BE49-F238E27FC236}">
                        <a16:creationId xmlns:a16="http://schemas.microsoft.com/office/drawing/2014/main" id="{0EF7D182-ABEB-47DB-AF10-4D1BA9EF9CC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34399" y="4143878"/>
                    <a:ext cx="10900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20" name="Line 47">
                    <a:extLst>
                      <a:ext uri="{FF2B5EF4-FFF2-40B4-BE49-F238E27FC236}">
                        <a16:creationId xmlns:a16="http://schemas.microsoft.com/office/drawing/2014/main" id="{BCBB0A49-BCA2-4F8F-B051-DA852CFB361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38941" y="4522146"/>
                    <a:ext cx="1021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cxnSp>
              <p:nvCxnSpPr>
                <p:cNvPr id="608" name="Connettore diritto 607">
                  <a:extLst>
                    <a:ext uri="{FF2B5EF4-FFF2-40B4-BE49-F238E27FC236}">
                      <a16:creationId xmlns:a16="http://schemas.microsoft.com/office/drawing/2014/main" id="{10DD6B54-76CE-42E8-A588-74D10F62701C}"/>
                    </a:ext>
                  </a:extLst>
                </p:cNvPr>
                <p:cNvCxnSpPr>
                  <a:cxnSpLocks/>
                  <a:endCxn id="615" idx="0"/>
                </p:cNvCxnSpPr>
                <p:nvPr/>
              </p:nvCxnSpPr>
              <p:spPr>
                <a:xfrm flipH="1">
                  <a:off x="2238613" y="2211929"/>
                  <a:ext cx="671" cy="487804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8" name="Gruppo 577">
                <a:extLst>
                  <a:ext uri="{FF2B5EF4-FFF2-40B4-BE49-F238E27FC236}">
                    <a16:creationId xmlns:a16="http://schemas.microsoft.com/office/drawing/2014/main" id="{C3ADC659-F911-4F8C-970C-E7326AC25F60}"/>
                  </a:ext>
                </a:extLst>
              </p:cNvPr>
              <p:cNvGrpSpPr/>
              <p:nvPr/>
            </p:nvGrpSpPr>
            <p:grpSpPr>
              <a:xfrm>
                <a:off x="3104248" y="1662324"/>
                <a:ext cx="402647" cy="1579455"/>
                <a:chOff x="1995379" y="1667294"/>
                <a:chExt cx="402647" cy="1579455"/>
              </a:xfrm>
            </p:grpSpPr>
            <p:grpSp>
              <p:nvGrpSpPr>
                <p:cNvPr id="579" name="Gruppo 578">
                  <a:extLst>
                    <a:ext uri="{FF2B5EF4-FFF2-40B4-BE49-F238E27FC236}">
                      <a16:creationId xmlns:a16="http://schemas.microsoft.com/office/drawing/2014/main" id="{B82628E1-978B-4A51-A817-09C25F139DE1}"/>
                    </a:ext>
                  </a:extLst>
                </p:cNvPr>
                <p:cNvGrpSpPr/>
                <p:nvPr/>
              </p:nvGrpSpPr>
              <p:grpSpPr>
                <a:xfrm>
                  <a:off x="1996967" y="1667294"/>
                  <a:ext cx="401059" cy="547016"/>
                  <a:chOff x="909523" y="2692210"/>
                  <a:chExt cx="401059" cy="547016"/>
                </a:xfrm>
              </p:grpSpPr>
              <p:sp>
                <p:nvSpPr>
                  <p:cNvPr id="594" name="Line 34">
                    <a:extLst>
                      <a:ext uri="{FF2B5EF4-FFF2-40B4-BE49-F238E27FC236}">
                        <a16:creationId xmlns:a16="http://schemas.microsoft.com/office/drawing/2014/main" id="{3140EC7D-FCAD-4BBC-A891-B3398E2FB38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56246" y="2813392"/>
                    <a:ext cx="95376" cy="1007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95" name="Line 35">
                    <a:extLst>
                      <a:ext uri="{FF2B5EF4-FFF2-40B4-BE49-F238E27FC236}">
                        <a16:creationId xmlns:a16="http://schemas.microsoft.com/office/drawing/2014/main" id="{7F8BD698-0D74-474B-B096-93DB1533CB6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51704" y="2859826"/>
                    <a:ext cx="0" cy="1698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96" name="Line 36">
                    <a:extLst>
                      <a:ext uri="{FF2B5EF4-FFF2-40B4-BE49-F238E27FC236}">
                        <a16:creationId xmlns:a16="http://schemas.microsoft.com/office/drawing/2014/main" id="{949A555A-3CCC-4F20-A05F-C3B37354019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56246" y="2979875"/>
                    <a:ext cx="98782" cy="9626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sm" len="med"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97" name="Line 37">
                    <a:extLst>
                      <a:ext uri="{FF2B5EF4-FFF2-40B4-BE49-F238E27FC236}">
                        <a16:creationId xmlns:a16="http://schemas.microsoft.com/office/drawing/2014/main" id="{9298AC09-1DE9-40D1-855B-E8F61C2B4C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18776" y="2905127"/>
                    <a:ext cx="0" cy="8041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98" name="Line 38">
                    <a:extLst>
                      <a:ext uri="{FF2B5EF4-FFF2-40B4-BE49-F238E27FC236}">
                        <a16:creationId xmlns:a16="http://schemas.microsoft.com/office/drawing/2014/main" id="{497F9F7D-4FD5-4528-8DE2-5F6779F34B4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09523" y="2944766"/>
                    <a:ext cx="10332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99" name="Line 39">
                    <a:extLst>
                      <a:ext uri="{FF2B5EF4-FFF2-40B4-BE49-F238E27FC236}">
                        <a16:creationId xmlns:a16="http://schemas.microsoft.com/office/drawing/2014/main" id="{0E081E34-9AE3-4D8B-B292-D01E5D40B6A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51622" y="3076140"/>
                    <a:ext cx="0" cy="1630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00" name="Line 40">
                    <a:extLst>
                      <a:ext uri="{FF2B5EF4-FFF2-40B4-BE49-F238E27FC236}">
                        <a16:creationId xmlns:a16="http://schemas.microsoft.com/office/drawing/2014/main" id="{8202FC24-BD69-491E-81F4-79435E6F2B9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52757" y="2692210"/>
                    <a:ext cx="0" cy="12231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01" name="AutoShape 42">
                    <a:extLst>
                      <a:ext uri="{FF2B5EF4-FFF2-40B4-BE49-F238E27FC236}">
                        <a16:creationId xmlns:a16="http://schemas.microsoft.com/office/drawing/2014/main" id="{E0D507A4-8EB6-4950-BE3A-8E5E52159A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6821" y="2909560"/>
                    <a:ext cx="95114" cy="7371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602" name="Line 43">
                    <a:extLst>
                      <a:ext uri="{FF2B5EF4-FFF2-40B4-BE49-F238E27FC236}">
                        <a16:creationId xmlns:a16="http://schemas.microsoft.com/office/drawing/2014/main" id="{76DA771D-942F-470D-AD9C-1186F7AF96F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98174" y="2907392"/>
                    <a:ext cx="1124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03" name="Line 45">
                    <a:extLst>
                      <a:ext uri="{FF2B5EF4-FFF2-40B4-BE49-F238E27FC236}">
                        <a16:creationId xmlns:a16="http://schemas.microsoft.com/office/drawing/2014/main" id="{ED2E2C81-43A0-43DB-AAF6-E3CC7746B99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1062408" y="2956092"/>
                    <a:ext cx="38053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04" name="Line 46">
                    <a:extLst>
                      <a:ext uri="{FF2B5EF4-FFF2-40B4-BE49-F238E27FC236}">
                        <a16:creationId xmlns:a16="http://schemas.microsoft.com/office/drawing/2014/main" id="{0B502984-48E5-442B-8E7F-599B59F79B4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7080" y="2768090"/>
                    <a:ext cx="10900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05" name="Line 47">
                    <a:extLst>
                      <a:ext uri="{FF2B5EF4-FFF2-40B4-BE49-F238E27FC236}">
                        <a16:creationId xmlns:a16="http://schemas.microsoft.com/office/drawing/2014/main" id="{B6B0538F-2890-4834-BD7E-C673938AE30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51622" y="3146358"/>
                    <a:ext cx="1021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580" name="Gruppo 579">
                  <a:extLst>
                    <a:ext uri="{FF2B5EF4-FFF2-40B4-BE49-F238E27FC236}">
                      <a16:creationId xmlns:a16="http://schemas.microsoft.com/office/drawing/2014/main" id="{F9653B10-37D7-453F-B34A-C18BFA7231D7}"/>
                    </a:ext>
                  </a:extLst>
                </p:cNvPr>
                <p:cNvGrpSpPr/>
                <p:nvPr/>
              </p:nvGrpSpPr>
              <p:grpSpPr>
                <a:xfrm>
                  <a:off x="1995379" y="2699733"/>
                  <a:ext cx="401059" cy="547016"/>
                  <a:chOff x="1396842" y="4067998"/>
                  <a:chExt cx="401059" cy="547016"/>
                </a:xfrm>
              </p:grpSpPr>
              <p:sp>
                <p:nvSpPr>
                  <p:cNvPr id="582" name="Line 34">
                    <a:extLst>
                      <a:ext uri="{FF2B5EF4-FFF2-40B4-BE49-F238E27FC236}">
                        <a16:creationId xmlns:a16="http://schemas.microsoft.com/office/drawing/2014/main" id="{1BC2CE5A-BF55-4249-BAA7-300BD1904F3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43565" y="4189180"/>
                    <a:ext cx="95376" cy="1007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3" name="Line 35">
                    <a:extLst>
                      <a:ext uri="{FF2B5EF4-FFF2-40B4-BE49-F238E27FC236}">
                        <a16:creationId xmlns:a16="http://schemas.microsoft.com/office/drawing/2014/main" id="{D14CE211-DF6B-40E8-8865-ECF7E6EBC01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39023" y="4235614"/>
                    <a:ext cx="0" cy="1698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4" name="Line 36">
                    <a:extLst>
                      <a:ext uri="{FF2B5EF4-FFF2-40B4-BE49-F238E27FC236}">
                        <a16:creationId xmlns:a16="http://schemas.microsoft.com/office/drawing/2014/main" id="{4FDEE1A4-494B-4EBF-A9C3-BE0C2595887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43565" y="4355663"/>
                    <a:ext cx="98782" cy="9626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sm" len="med"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5" name="Line 37">
                    <a:extLst>
                      <a:ext uri="{FF2B5EF4-FFF2-40B4-BE49-F238E27FC236}">
                        <a16:creationId xmlns:a16="http://schemas.microsoft.com/office/drawing/2014/main" id="{082784E1-7220-4F4B-B4EA-CC54E53FF13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06095" y="4280915"/>
                    <a:ext cx="0" cy="8041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6" name="Line 38">
                    <a:extLst>
                      <a:ext uri="{FF2B5EF4-FFF2-40B4-BE49-F238E27FC236}">
                        <a16:creationId xmlns:a16="http://schemas.microsoft.com/office/drawing/2014/main" id="{7DD32550-C814-482F-95AA-00697E639E5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6842" y="4320554"/>
                    <a:ext cx="10332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7" name="Line 39">
                    <a:extLst>
                      <a:ext uri="{FF2B5EF4-FFF2-40B4-BE49-F238E27FC236}">
                        <a16:creationId xmlns:a16="http://schemas.microsoft.com/office/drawing/2014/main" id="{E0283160-90C6-406C-B0CA-71A8826315A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38941" y="4451928"/>
                    <a:ext cx="0" cy="1630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8" name="Line 40">
                    <a:extLst>
                      <a:ext uri="{FF2B5EF4-FFF2-40B4-BE49-F238E27FC236}">
                        <a16:creationId xmlns:a16="http://schemas.microsoft.com/office/drawing/2014/main" id="{A54F3B1D-7280-410E-83B4-11D3E9AD650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40076" y="4067998"/>
                    <a:ext cx="0" cy="12231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9" name="AutoShape 42">
                    <a:extLst>
                      <a:ext uri="{FF2B5EF4-FFF2-40B4-BE49-F238E27FC236}">
                        <a16:creationId xmlns:a16="http://schemas.microsoft.com/office/drawing/2014/main" id="{06E1EA50-4837-4226-82FF-F97B373AE3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4140" y="4285348"/>
                    <a:ext cx="95114" cy="7371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590" name="Line 43">
                    <a:extLst>
                      <a:ext uri="{FF2B5EF4-FFF2-40B4-BE49-F238E27FC236}">
                        <a16:creationId xmlns:a16="http://schemas.microsoft.com/office/drawing/2014/main" id="{FCBF0909-17A3-455F-8CCF-C019CDA2C44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85493" y="4283180"/>
                    <a:ext cx="1124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91" name="Line 45">
                    <a:extLst>
                      <a:ext uri="{FF2B5EF4-FFF2-40B4-BE49-F238E27FC236}">
                        <a16:creationId xmlns:a16="http://schemas.microsoft.com/office/drawing/2014/main" id="{8934502F-A704-4D25-BB02-C2EBD91D94B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1549727" y="4331880"/>
                    <a:ext cx="38053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92" name="Line 46">
                    <a:extLst>
                      <a:ext uri="{FF2B5EF4-FFF2-40B4-BE49-F238E27FC236}">
                        <a16:creationId xmlns:a16="http://schemas.microsoft.com/office/drawing/2014/main" id="{EBB8475E-42D7-40DC-BED1-A472B260A3D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34399" y="4143878"/>
                    <a:ext cx="10900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93" name="Line 47">
                    <a:extLst>
                      <a:ext uri="{FF2B5EF4-FFF2-40B4-BE49-F238E27FC236}">
                        <a16:creationId xmlns:a16="http://schemas.microsoft.com/office/drawing/2014/main" id="{3FC75AED-37FE-4568-A763-6082F5C4155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38941" y="4522146"/>
                    <a:ext cx="1021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cxnSp>
              <p:nvCxnSpPr>
                <p:cNvPr id="581" name="Connettore diritto 580">
                  <a:extLst>
                    <a:ext uri="{FF2B5EF4-FFF2-40B4-BE49-F238E27FC236}">
                      <a16:creationId xmlns:a16="http://schemas.microsoft.com/office/drawing/2014/main" id="{63B6405F-8CB4-49C2-B343-85D267698818}"/>
                    </a:ext>
                  </a:extLst>
                </p:cNvPr>
                <p:cNvCxnSpPr>
                  <a:cxnSpLocks/>
                  <a:endCxn id="588" idx="0"/>
                </p:cNvCxnSpPr>
                <p:nvPr/>
              </p:nvCxnSpPr>
              <p:spPr>
                <a:xfrm flipH="1">
                  <a:off x="2238613" y="2211929"/>
                  <a:ext cx="671" cy="487804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6" name="Gruppo 105">
              <a:extLst>
                <a:ext uri="{FF2B5EF4-FFF2-40B4-BE49-F238E27FC236}">
                  <a16:creationId xmlns:a16="http://schemas.microsoft.com/office/drawing/2014/main" id="{FAF0E219-DB71-4BCF-ABE4-74507A5A62FF}"/>
                </a:ext>
              </a:extLst>
            </p:cNvPr>
            <p:cNvGrpSpPr/>
            <p:nvPr/>
          </p:nvGrpSpPr>
          <p:grpSpPr>
            <a:xfrm>
              <a:off x="5221890" y="1598264"/>
              <a:ext cx="759795" cy="11631"/>
              <a:chOff x="3181652" y="2273749"/>
              <a:chExt cx="1045375" cy="16002"/>
            </a:xfrm>
          </p:grpSpPr>
          <p:sp>
            <p:nvSpPr>
              <p:cNvPr id="574" name="Ovale 573">
                <a:extLst>
                  <a:ext uri="{FF2B5EF4-FFF2-40B4-BE49-F238E27FC236}">
                    <a16:creationId xmlns:a16="http://schemas.microsoft.com/office/drawing/2014/main" id="{D2F4A782-82B9-4160-A468-3ED6780F7F3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11025" y="2273749"/>
                <a:ext cx="16002" cy="16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75" name="Line 24">
                <a:extLst>
                  <a:ext uri="{FF2B5EF4-FFF2-40B4-BE49-F238E27FC236}">
                    <a16:creationId xmlns:a16="http://schemas.microsoft.com/office/drawing/2014/main" id="{BAB1A563-74CB-41B3-9DEA-E63F44FD58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3699336" y="1766297"/>
                <a:ext cx="0" cy="10353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13" name="Gruppo 112">
              <a:extLst>
                <a:ext uri="{FF2B5EF4-FFF2-40B4-BE49-F238E27FC236}">
                  <a16:creationId xmlns:a16="http://schemas.microsoft.com/office/drawing/2014/main" id="{74881232-080F-4528-9F73-5BC2478B3632}"/>
                </a:ext>
              </a:extLst>
            </p:cNvPr>
            <p:cNvGrpSpPr/>
            <p:nvPr/>
          </p:nvGrpSpPr>
          <p:grpSpPr>
            <a:xfrm>
              <a:off x="5342561" y="1723064"/>
              <a:ext cx="1041647" cy="11631"/>
              <a:chOff x="2793861" y="2268987"/>
              <a:chExt cx="1433166" cy="16002"/>
            </a:xfrm>
          </p:grpSpPr>
          <p:sp>
            <p:nvSpPr>
              <p:cNvPr id="572" name="Ovale 571">
                <a:extLst>
                  <a:ext uri="{FF2B5EF4-FFF2-40B4-BE49-F238E27FC236}">
                    <a16:creationId xmlns:a16="http://schemas.microsoft.com/office/drawing/2014/main" id="{CE746CA8-492D-4013-9908-64AFB6D863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11025" y="2268987"/>
                <a:ext cx="16002" cy="16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73" name="Line 24">
                <a:extLst>
                  <a:ext uri="{FF2B5EF4-FFF2-40B4-BE49-F238E27FC236}">
                    <a16:creationId xmlns:a16="http://schemas.microsoft.com/office/drawing/2014/main" id="{33A68F28-57F0-4025-95B8-A8879E4F41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3505442" y="1566051"/>
                <a:ext cx="0" cy="14231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14" name="Gruppo 113">
              <a:extLst>
                <a:ext uri="{FF2B5EF4-FFF2-40B4-BE49-F238E27FC236}">
                  <a16:creationId xmlns:a16="http://schemas.microsoft.com/office/drawing/2014/main" id="{F97A0245-7229-40D8-A3D6-C72C0B78A48A}"/>
                </a:ext>
              </a:extLst>
            </p:cNvPr>
            <p:cNvGrpSpPr/>
            <p:nvPr/>
          </p:nvGrpSpPr>
          <p:grpSpPr>
            <a:xfrm>
              <a:off x="5055067" y="2465364"/>
              <a:ext cx="395952" cy="316890"/>
              <a:chOff x="3479522" y="3702759"/>
              <a:chExt cx="544777" cy="435998"/>
            </a:xfrm>
          </p:grpSpPr>
          <p:grpSp>
            <p:nvGrpSpPr>
              <p:cNvPr id="542" name="Gruppo 541">
                <a:extLst>
                  <a:ext uri="{FF2B5EF4-FFF2-40B4-BE49-F238E27FC236}">
                    <a16:creationId xmlns:a16="http://schemas.microsoft.com/office/drawing/2014/main" id="{82B8BD17-43CD-452F-AD47-B5368FF91C86}"/>
                  </a:ext>
                </a:extLst>
              </p:cNvPr>
              <p:cNvGrpSpPr/>
              <p:nvPr/>
            </p:nvGrpSpPr>
            <p:grpSpPr>
              <a:xfrm>
                <a:off x="3479522" y="3702759"/>
                <a:ext cx="212725" cy="435998"/>
                <a:chOff x="4120849" y="3784160"/>
                <a:chExt cx="212725" cy="435998"/>
              </a:xfrm>
            </p:grpSpPr>
            <p:grpSp>
              <p:nvGrpSpPr>
                <p:cNvPr id="563" name="Gruppo 562">
                  <a:extLst>
                    <a:ext uri="{FF2B5EF4-FFF2-40B4-BE49-F238E27FC236}">
                      <a16:creationId xmlns:a16="http://schemas.microsoft.com/office/drawing/2014/main" id="{5696C009-300E-4270-ACDA-659456650632}"/>
                    </a:ext>
                  </a:extLst>
                </p:cNvPr>
                <p:cNvGrpSpPr/>
                <p:nvPr/>
              </p:nvGrpSpPr>
              <p:grpSpPr>
                <a:xfrm rot="16200000">
                  <a:off x="4024806" y="3904501"/>
                  <a:ext cx="404812" cy="212725"/>
                  <a:chOff x="2675495" y="1318165"/>
                  <a:chExt cx="404812" cy="212725"/>
                </a:xfrm>
              </p:grpSpPr>
              <p:sp>
                <p:nvSpPr>
                  <p:cNvPr id="566" name="Oval 137">
                    <a:extLst>
                      <a:ext uri="{FF2B5EF4-FFF2-40B4-BE49-F238E27FC236}">
                        <a16:creationId xmlns:a16="http://schemas.microsoft.com/office/drawing/2014/main" id="{36ED63B2-5BF0-4737-A8D6-742752FADAD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4707" y="1318165"/>
                    <a:ext cx="107950" cy="14128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 dirty="0"/>
                  </a:p>
                </p:txBody>
              </p:sp>
              <p:sp>
                <p:nvSpPr>
                  <p:cNvPr id="567" name="Oval 138">
                    <a:extLst>
                      <a:ext uri="{FF2B5EF4-FFF2-40B4-BE49-F238E27FC236}">
                        <a16:creationId xmlns:a16="http://schemas.microsoft.com/office/drawing/2014/main" id="{A9CEDB1D-2563-47FC-872C-4230C06A5E8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2657" y="1318165"/>
                    <a:ext cx="109538" cy="14128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 dirty="0"/>
                  </a:p>
                </p:txBody>
              </p:sp>
              <p:sp>
                <p:nvSpPr>
                  <p:cNvPr id="568" name="Oval 139">
                    <a:extLst>
                      <a:ext uri="{FF2B5EF4-FFF2-40B4-BE49-F238E27FC236}">
                        <a16:creationId xmlns:a16="http://schemas.microsoft.com/office/drawing/2014/main" id="{5401138C-2EE7-42D6-92CC-F2FE7D7FFA7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42195" y="1318165"/>
                    <a:ext cx="107950" cy="14128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 dirty="0"/>
                  </a:p>
                </p:txBody>
              </p:sp>
              <p:sp>
                <p:nvSpPr>
                  <p:cNvPr id="569" name="Rectangle 140">
                    <a:extLst>
                      <a:ext uri="{FF2B5EF4-FFF2-40B4-BE49-F238E27FC236}">
                        <a16:creationId xmlns:a16="http://schemas.microsoft.com/office/drawing/2014/main" id="{61562552-34BF-4421-A689-5329170BA18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7882" y="1381665"/>
                    <a:ext cx="327025" cy="14922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 dirty="0"/>
                  </a:p>
                </p:txBody>
              </p:sp>
              <p:sp>
                <p:nvSpPr>
                  <p:cNvPr id="570" name="Rectangle 142">
                    <a:extLst>
                      <a:ext uri="{FF2B5EF4-FFF2-40B4-BE49-F238E27FC236}">
                        <a16:creationId xmlns:a16="http://schemas.microsoft.com/office/drawing/2014/main" id="{F544A2EC-EF4C-4D3F-92BA-A8B4997B0A1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75495" y="1386428"/>
                    <a:ext cx="188912" cy="12382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 dirty="0"/>
                  </a:p>
                </p:txBody>
              </p:sp>
              <p:sp>
                <p:nvSpPr>
                  <p:cNvPr id="571" name="Rectangle 161">
                    <a:extLst>
                      <a:ext uri="{FF2B5EF4-FFF2-40B4-BE49-F238E27FC236}">
                        <a16:creationId xmlns:a16="http://schemas.microsoft.com/office/drawing/2014/main" id="{E4282569-A796-4AC3-8E25-A81A41CC944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35857" y="1384840"/>
                    <a:ext cx="44450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 dirty="0"/>
                  </a:p>
                </p:txBody>
              </p:sp>
            </p:grpSp>
            <p:cxnSp>
              <p:nvCxnSpPr>
                <p:cNvPr id="564" name="Connettore diritto 563">
                  <a:extLst>
                    <a:ext uri="{FF2B5EF4-FFF2-40B4-BE49-F238E27FC236}">
                      <a16:creationId xmlns:a16="http://schemas.microsoft.com/office/drawing/2014/main" id="{E227B493-D828-44FE-8049-650544536D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189112" y="3784160"/>
                  <a:ext cx="0" cy="59222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Connettore diritto 564">
                  <a:extLst>
                    <a:ext uri="{FF2B5EF4-FFF2-40B4-BE49-F238E27FC236}">
                      <a16:creationId xmlns:a16="http://schemas.microsoft.com/office/drawing/2014/main" id="{527ECD4A-9578-4CFE-805B-C502CF5D9B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191990" y="4160936"/>
                  <a:ext cx="0" cy="59222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3" name="Gruppo 542">
                <a:extLst>
                  <a:ext uri="{FF2B5EF4-FFF2-40B4-BE49-F238E27FC236}">
                    <a16:creationId xmlns:a16="http://schemas.microsoft.com/office/drawing/2014/main" id="{DDE60751-8AE9-4DA9-AC90-972F51B70124}"/>
                  </a:ext>
                </a:extLst>
              </p:cNvPr>
              <p:cNvGrpSpPr/>
              <p:nvPr/>
            </p:nvGrpSpPr>
            <p:grpSpPr>
              <a:xfrm>
                <a:off x="3645548" y="3702759"/>
                <a:ext cx="212725" cy="435998"/>
                <a:chOff x="4120849" y="3784160"/>
                <a:chExt cx="212725" cy="435998"/>
              </a:xfrm>
            </p:grpSpPr>
            <p:grpSp>
              <p:nvGrpSpPr>
                <p:cNvPr id="554" name="Gruppo 553">
                  <a:extLst>
                    <a:ext uri="{FF2B5EF4-FFF2-40B4-BE49-F238E27FC236}">
                      <a16:creationId xmlns:a16="http://schemas.microsoft.com/office/drawing/2014/main" id="{CB50CDA8-87A6-4F5D-8E0E-A32B0494F194}"/>
                    </a:ext>
                  </a:extLst>
                </p:cNvPr>
                <p:cNvGrpSpPr/>
                <p:nvPr/>
              </p:nvGrpSpPr>
              <p:grpSpPr>
                <a:xfrm rot="16200000">
                  <a:off x="4024806" y="3904501"/>
                  <a:ext cx="404812" cy="212725"/>
                  <a:chOff x="2675495" y="1318165"/>
                  <a:chExt cx="404812" cy="212725"/>
                </a:xfrm>
              </p:grpSpPr>
              <p:sp>
                <p:nvSpPr>
                  <p:cNvPr id="557" name="Oval 137">
                    <a:extLst>
                      <a:ext uri="{FF2B5EF4-FFF2-40B4-BE49-F238E27FC236}">
                        <a16:creationId xmlns:a16="http://schemas.microsoft.com/office/drawing/2014/main" id="{42A63F09-851E-407C-98CB-CB12D2840C0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4707" y="1318165"/>
                    <a:ext cx="107950" cy="14128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 dirty="0"/>
                  </a:p>
                </p:txBody>
              </p:sp>
              <p:sp>
                <p:nvSpPr>
                  <p:cNvPr id="558" name="Oval 138">
                    <a:extLst>
                      <a:ext uri="{FF2B5EF4-FFF2-40B4-BE49-F238E27FC236}">
                        <a16:creationId xmlns:a16="http://schemas.microsoft.com/office/drawing/2014/main" id="{7AB17B3A-2D1B-41E6-A359-55615C6AB9F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2657" y="1318165"/>
                    <a:ext cx="109538" cy="14128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 dirty="0"/>
                  </a:p>
                </p:txBody>
              </p:sp>
              <p:sp>
                <p:nvSpPr>
                  <p:cNvPr id="559" name="Oval 139">
                    <a:extLst>
                      <a:ext uri="{FF2B5EF4-FFF2-40B4-BE49-F238E27FC236}">
                        <a16:creationId xmlns:a16="http://schemas.microsoft.com/office/drawing/2014/main" id="{A50B222B-EF61-4472-B82B-E2416003B79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42195" y="1318165"/>
                    <a:ext cx="107950" cy="14128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 dirty="0"/>
                  </a:p>
                </p:txBody>
              </p:sp>
              <p:sp>
                <p:nvSpPr>
                  <p:cNvPr id="560" name="Rectangle 140">
                    <a:extLst>
                      <a:ext uri="{FF2B5EF4-FFF2-40B4-BE49-F238E27FC236}">
                        <a16:creationId xmlns:a16="http://schemas.microsoft.com/office/drawing/2014/main" id="{777DDCF3-2D5F-40D6-B6CA-8DF121BE71E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7882" y="1381665"/>
                    <a:ext cx="327025" cy="14922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 dirty="0"/>
                  </a:p>
                </p:txBody>
              </p:sp>
              <p:sp>
                <p:nvSpPr>
                  <p:cNvPr id="561" name="Rectangle 142">
                    <a:extLst>
                      <a:ext uri="{FF2B5EF4-FFF2-40B4-BE49-F238E27FC236}">
                        <a16:creationId xmlns:a16="http://schemas.microsoft.com/office/drawing/2014/main" id="{286F3D5D-1990-481B-AF0A-2C43E3C040E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75495" y="1386428"/>
                    <a:ext cx="188912" cy="12382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 dirty="0"/>
                  </a:p>
                </p:txBody>
              </p:sp>
              <p:sp>
                <p:nvSpPr>
                  <p:cNvPr id="562" name="Rectangle 161">
                    <a:extLst>
                      <a:ext uri="{FF2B5EF4-FFF2-40B4-BE49-F238E27FC236}">
                        <a16:creationId xmlns:a16="http://schemas.microsoft.com/office/drawing/2014/main" id="{02890246-9744-4D20-A936-85707DCFDF8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35857" y="1384840"/>
                    <a:ext cx="44450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 dirty="0"/>
                  </a:p>
                </p:txBody>
              </p:sp>
            </p:grpSp>
            <p:cxnSp>
              <p:nvCxnSpPr>
                <p:cNvPr id="555" name="Connettore diritto 554">
                  <a:extLst>
                    <a:ext uri="{FF2B5EF4-FFF2-40B4-BE49-F238E27FC236}">
                      <a16:creationId xmlns:a16="http://schemas.microsoft.com/office/drawing/2014/main" id="{5C1EB3EB-640B-4D93-9E37-6F07DD1DD2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189112" y="3784160"/>
                  <a:ext cx="0" cy="59222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6" name="Connettore diritto 555">
                  <a:extLst>
                    <a:ext uri="{FF2B5EF4-FFF2-40B4-BE49-F238E27FC236}">
                      <a16:creationId xmlns:a16="http://schemas.microsoft.com/office/drawing/2014/main" id="{B9477BFA-8533-40EC-90E1-AC9E76847B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191990" y="4160936"/>
                  <a:ext cx="0" cy="59222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4" name="Gruppo 543">
                <a:extLst>
                  <a:ext uri="{FF2B5EF4-FFF2-40B4-BE49-F238E27FC236}">
                    <a16:creationId xmlns:a16="http://schemas.microsoft.com/office/drawing/2014/main" id="{70A081C2-44C8-4198-BF73-113582807E18}"/>
                  </a:ext>
                </a:extLst>
              </p:cNvPr>
              <p:cNvGrpSpPr/>
              <p:nvPr/>
            </p:nvGrpSpPr>
            <p:grpSpPr>
              <a:xfrm>
                <a:off x="3811574" y="3702759"/>
                <a:ext cx="212725" cy="435998"/>
                <a:chOff x="4120848" y="3784160"/>
                <a:chExt cx="212725" cy="435998"/>
              </a:xfrm>
            </p:grpSpPr>
            <p:grpSp>
              <p:nvGrpSpPr>
                <p:cNvPr id="545" name="Gruppo 544">
                  <a:extLst>
                    <a:ext uri="{FF2B5EF4-FFF2-40B4-BE49-F238E27FC236}">
                      <a16:creationId xmlns:a16="http://schemas.microsoft.com/office/drawing/2014/main" id="{D3558709-AE44-41E8-B126-547B2F30007E}"/>
                    </a:ext>
                  </a:extLst>
                </p:cNvPr>
                <p:cNvGrpSpPr/>
                <p:nvPr/>
              </p:nvGrpSpPr>
              <p:grpSpPr>
                <a:xfrm rot="16200000">
                  <a:off x="4024805" y="3904500"/>
                  <a:ext cx="404812" cy="212725"/>
                  <a:chOff x="2675495" y="1318165"/>
                  <a:chExt cx="404812" cy="212725"/>
                </a:xfrm>
              </p:grpSpPr>
              <p:sp>
                <p:nvSpPr>
                  <p:cNvPr id="548" name="Oval 137">
                    <a:extLst>
                      <a:ext uri="{FF2B5EF4-FFF2-40B4-BE49-F238E27FC236}">
                        <a16:creationId xmlns:a16="http://schemas.microsoft.com/office/drawing/2014/main" id="{26209D43-A3CD-419A-9D55-A5A8BAA1959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4707" y="1318165"/>
                    <a:ext cx="107950" cy="14128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 dirty="0"/>
                  </a:p>
                </p:txBody>
              </p:sp>
              <p:sp>
                <p:nvSpPr>
                  <p:cNvPr id="549" name="Oval 138">
                    <a:extLst>
                      <a:ext uri="{FF2B5EF4-FFF2-40B4-BE49-F238E27FC236}">
                        <a16:creationId xmlns:a16="http://schemas.microsoft.com/office/drawing/2014/main" id="{08129F89-24AD-4F02-905C-D1170CBC96F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2657" y="1318165"/>
                    <a:ext cx="109538" cy="14128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 dirty="0"/>
                  </a:p>
                </p:txBody>
              </p:sp>
              <p:sp>
                <p:nvSpPr>
                  <p:cNvPr id="550" name="Oval 139">
                    <a:extLst>
                      <a:ext uri="{FF2B5EF4-FFF2-40B4-BE49-F238E27FC236}">
                        <a16:creationId xmlns:a16="http://schemas.microsoft.com/office/drawing/2014/main" id="{D653FCE3-95F4-4023-841B-F6B00BCD8F4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42195" y="1318165"/>
                    <a:ext cx="107950" cy="14128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 dirty="0"/>
                  </a:p>
                </p:txBody>
              </p:sp>
              <p:sp>
                <p:nvSpPr>
                  <p:cNvPr id="551" name="Rectangle 140">
                    <a:extLst>
                      <a:ext uri="{FF2B5EF4-FFF2-40B4-BE49-F238E27FC236}">
                        <a16:creationId xmlns:a16="http://schemas.microsoft.com/office/drawing/2014/main" id="{36405802-4940-4062-8E54-891FD48ECC8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7882" y="1381665"/>
                    <a:ext cx="327025" cy="14922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 dirty="0"/>
                  </a:p>
                </p:txBody>
              </p:sp>
              <p:sp>
                <p:nvSpPr>
                  <p:cNvPr id="552" name="Rectangle 142">
                    <a:extLst>
                      <a:ext uri="{FF2B5EF4-FFF2-40B4-BE49-F238E27FC236}">
                        <a16:creationId xmlns:a16="http://schemas.microsoft.com/office/drawing/2014/main" id="{7F7FCBF4-7CEE-4BBE-9BE4-21009F363CC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75495" y="1386428"/>
                    <a:ext cx="188912" cy="12382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 dirty="0"/>
                  </a:p>
                </p:txBody>
              </p:sp>
              <p:sp>
                <p:nvSpPr>
                  <p:cNvPr id="553" name="Rectangle 161">
                    <a:extLst>
                      <a:ext uri="{FF2B5EF4-FFF2-40B4-BE49-F238E27FC236}">
                        <a16:creationId xmlns:a16="http://schemas.microsoft.com/office/drawing/2014/main" id="{D5BE7A5D-7EE0-42E6-8976-B3E9EA37A2B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35857" y="1384840"/>
                    <a:ext cx="44450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 dirty="0"/>
                  </a:p>
                </p:txBody>
              </p:sp>
            </p:grpSp>
            <p:cxnSp>
              <p:nvCxnSpPr>
                <p:cNvPr id="546" name="Connettore diritto 545">
                  <a:extLst>
                    <a:ext uri="{FF2B5EF4-FFF2-40B4-BE49-F238E27FC236}">
                      <a16:creationId xmlns:a16="http://schemas.microsoft.com/office/drawing/2014/main" id="{C950E313-1BDB-44A1-9ADF-4DC60EB4B8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189112" y="3784160"/>
                  <a:ext cx="0" cy="59222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" name="Connettore diritto 546">
                  <a:extLst>
                    <a:ext uri="{FF2B5EF4-FFF2-40B4-BE49-F238E27FC236}">
                      <a16:creationId xmlns:a16="http://schemas.microsoft.com/office/drawing/2014/main" id="{95D62122-6FF5-4E9E-B0F1-4515017AAB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191990" y="4160936"/>
                  <a:ext cx="0" cy="59222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5" name="Line 21">
              <a:extLst>
                <a:ext uri="{FF2B5EF4-FFF2-40B4-BE49-F238E27FC236}">
                  <a16:creationId xmlns:a16="http://schemas.microsoft.com/office/drawing/2014/main" id="{B2C8F7A6-4571-4994-AE59-B5ABD07FE5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8055" y="2782254"/>
              <a:ext cx="0" cy="99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6" name="Line 21">
              <a:extLst>
                <a:ext uri="{FF2B5EF4-FFF2-40B4-BE49-F238E27FC236}">
                  <a16:creationId xmlns:a16="http://schemas.microsoft.com/office/drawing/2014/main" id="{ABC9BDFE-95A1-45FA-92C7-26B2154A8CF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5310072" y="2653471"/>
              <a:ext cx="0" cy="6709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7" name="Line 21">
              <a:extLst>
                <a:ext uri="{FF2B5EF4-FFF2-40B4-BE49-F238E27FC236}">
                  <a16:creationId xmlns:a16="http://schemas.microsoft.com/office/drawing/2014/main" id="{D081128C-317E-4586-B930-DA16B40C7D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8069" y="2170612"/>
              <a:ext cx="0" cy="8225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18" name="Gruppo 117">
              <a:extLst>
                <a:ext uri="{FF2B5EF4-FFF2-40B4-BE49-F238E27FC236}">
                  <a16:creationId xmlns:a16="http://schemas.microsoft.com/office/drawing/2014/main" id="{34A844C6-5ED2-47D4-9DBD-FE310E0DD9B9}"/>
                </a:ext>
              </a:extLst>
            </p:cNvPr>
            <p:cNvGrpSpPr/>
            <p:nvPr/>
          </p:nvGrpSpPr>
          <p:grpSpPr>
            <a:xfrm>
              <a:off x="1454324" y="1023891"/>
              <a:ext cx="1098593" cy="1147972"/>
              <a:chOff x="1995379" y="1662324"/>
              <a:chExt cx="1511516" cy="1579455"/>
            </a:xfrm>
          </p:grpSpPr>
          <p:grpSp>
            <p:nvGrpSpPr>
              <p:cNvPr id="458" name="Gruppo 457">
                <a:extLst>
                  <a:ext uri="{FF2B5EF4-FFF2-40B4-BE49-F238E27FC236}">
                    <a16:creationId xmlns:a16="http://schemas.microsoft.com/office/drawing/2014/main" id="{789E1AB0-AEB2-453E-8648-6F159722E8A3}"/>
                  </a:ext>
                </a:extLst>
              </p:cNvPr>
              <p:cNvGrpSpPr/>
              <p:nvPr/>
            </p:nvGrpSpPr>
            <p:grpSpPr>
              <a:xfrm>
                <a:off x="1995379" y="1662324"/>
                <a:ext cx="402647" cy="1579455"/>
                <a:chOff x="1995379" y="1667294"/>
                <a:chExt cx="402647" cy="1579455"/>
              </a:xfrm>
            </p:grpSpPr>
            <p:grpSp>
              <p:nvGrpSpPr>
                <p:cNvPr id="515" name="Gruppo 514">
                  <a:extLst>
                    <a:ext uri="{FF2B5EF4-FFF2-40B4-BE49-F238E27FC236}">
                      <a16:creationId xmlns:a16="http://schemas.microsoft.com/office/drawing/2014/main" id="{0C1E4C29-6BB8-4CC2-BE70-B24991E7C62E}"/>
                    </a:ext>
                  </a:extLst>
                </p:cNvPr>
                <p:cNvGrpSpPr/>
                <p:nvPr/>
              </p:nvGrpSpPr>
              <p:grpSpPr>
                <a:xfrm>
                  <a:off x="1996967" y="1667294"/>
                  <a:ext cx="401059" cy="547016"/>
                  <a:chOff x="909523" y="2692210"/>
                  <a:chExt cx="401059" cy="547016"/>
                </a:xfrm>
              </p:grpSpPr>
              <p:sp>
                <p:nvSpPr>
                  <p:cNvPr id="530" name="Line 34">
                    <a:extLst>
                      <a:ext uri="{FF2B5EF4-FFF2-40B4-BE49-F238E27FC236}">
                        <a16:creationId xmlns:a16="http://schemas.microsoft.com/office/drawing/2014/main" id="{31A749FD-C33A-4FC9-82E0-2B29053B40B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56246" y="2813392"/>
                    <a:ext cx="95376" cy="1007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31" name="Line 35">
                    <a:extLst>
                      <a:ext uri="{FF2B5EF4-FFF2-40B4-BE49-F238E27FC236}">
                        <a16:creationId xmlns:a16="http://schemas.microsoft.com/office/drawing/2014/main" id="{6B6C474B-1C67-4F47-8762-7D08153E317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51704" y="2859826"/>
                    <a:ext cx="0" cy="1698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32" name="Line 36">
                    <a:extLst>
                      <a:ext uri="{FF2B5EF4-FFF2-40B4-BE49-F238E27FC236}">
                        <a16:creationId xmlns:a16="http://schemas.microsoft.com/office/drawing/2014/main" id="{EE5E0E49-AF7A-40F1-A779-35F5B16F4F0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56246" y="2979875"/>
                    <a:ext cx="98782" cy="9626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sm" len="med"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33" name="Line 37">
                    <a:extLst>
                      <a:ext uri="{FF2B5EF4-FFF2-40B4-BE49-F238E27FC236}">
                        <a16:creationId xmlns:a16="http://schemas.microsoft.com/office/drawing/2014/main" id="{944C06D7-B53F-40F5-852F-6D93F1ECA86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18776" y="2905127"/>
                    <a:ext cx="0" cy="8041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34" name="Line 38">
                    <a:extLst>
                      <a:ext uri="{FF2B5EF4-FFF2-40B4-BE49-F238E27FC236}">
                        <a16:creationId xmlns:a16="http://schemas.microsoft.com/office/drawing/2014/main" id="{ED2F22A1-8E5E-4A7B-A243-38479B701A6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09523" y="2944766"/>
                    <a:ext cx="10332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35" name="Line 39">
                    <a:extLst>
                      <a:ext uri="{FF2B5EF4-FFF2-40B4-BE49-F238E27FC236}">
                        <a16:creationId xmlns:a16="http://schemas.microsoft.com/office/drawing/2014/main" id="{358C3B71-98F7-4435-A583-6005AE205B6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51622" y="3076140"/>
                    <a:ext cx="0" cy="1630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36" name="Line 40">
                    <a:extLst>
                      <a:ext uri="{FF2B5EF4-FFF2-40B4-BE49-F238E27FC236}">
                        <a16:creationId xmlns:a16="http://schemas.microsoft.com/office/drawing/2014/main" id="{73E90506-1F4F-4A15-A842-A81602242A5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52757" y="2692210"/>
                    <a:ext cx="0" cy="12231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37" name="AutoShape 42">
                    <a:extLst>
                      <a:ext uri="{FF2B5EF4-FFF2-40B4-BE49-F238E27FC236}">
                        <a16:creationId xmlns:a16="http://schemas.microsoft.com/office/drawing/2014/main" id="{E124DF6E-58FB-4BC6-9722-D4D52CB744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6821" y="2909560"/>
                    <a:ext cx="95114" cy="7371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538" name="Line 43">
                    <a:extLst>
                      <a:ext uri="{FF2B5EF4-FFF2-40B4-BE49-F238E27FC236}">
                        <a16:creationId xmlns:a16="http://schemas.microsoft.com/office/drawing/2014/main" id="{09825A8E-9625-4A44-9E8A-07AEFBD9480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98174" y="2907392"/>
                    <a:ext cx="1124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39" name="Line 45">
                    <a:extLst>
                      <a:ext uri="{FF2B5EF4-FFF2-40B4-BE49-F238E27FC236}">
                        <a16:creationId xmlns:a16="http://schemas.microsoft.com/office/drawing/2014/main" id="{F19334BA-3FDE-4428-86B1-46AA75EEC3A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1062408" y="2956092"/>
                    <a:ext cx="38053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40" name="Line 46">
                    <a:extLst>
                      <a:ext uri="{FF2B5EF4-FFF2-40B4-BE49-F238E27FC236}">
                        <a16:creationId xmlns:a16="http://schemas.microsoft.com/office/drawing/2014/main" id="{62E544B3-53D7-4E8D-B3EE-B3A82EFA4EF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7080" y="2768090"/>
                    <a:ext cx="10900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41" name="Line 47">
                    <a:extLst>
                      <a:ext uri="{FF2B5EF4-FFF2-40B4-BE49-F238E27FC236}">
                        <a16:creationId xmlns:a16="http://schemas.microsoft.com/office/drawing/2014/main" id="{D7F7FC1C-010F-4F3F-8AE0-A6E3B9ADE3B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51622" y="3146358"/>
                    <a:ext cx="1021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516" name="Gruppo 515">
                  <a:extLst>
                    <a:ext uri="{FF2B5EF4-FFF2-40B4-BE49-F238E27FC236}">
                      <a16:creationId xmlns:a16="http://schemas.microsoft.com/office/drawing/2014/main" id="{17A7E0E1-4B0A-4AB3-A23A-10B53820D168}"/>
                    </a:ext>
                  </a:extLst>
                </p:cNvPr>
                <p:cNvGrpSpPr/>
                <p:nvPr/>
              </p:nvGrpSpPr>
              <p:grpSpPr>
                <a:xfrm>
                  <a:off x="1995379" y="2699733"/>
                  <a:ext cx="401059" cy="547016"/>
                  <a:chOff x="1396842" y="4067998"/>
                  <a:chExt cx="401059" cy="547016"/>
                </a:xfrm>
              </p:grpSpPr>
              <p:sp>
                <p:nvSpPr>
                  <p:cNvPr id="518" name="Line 34">
                    <a:extLst>
                      <a:ext uri="{FF2B5EF4-FFF2-40B4-BE49-F238E27FC236}">
                        <a16:creationId xmlns:a16="http://schemas.microsoft.com/office/drawing/2014/main" id="{E4C8E2BF-1194-45D2-8197-D5B01A02594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43565" y="4189180"/>
                    <a:ext cx="95376" cy="1007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19" name="Line 35">
                    <a:extLst>
                      <a:ext uri="{FF2B5EF4-FFF2-40B4-BE49-F238E27FC236}">
                        <a16:creationId xmlns:a16="http://schemas.microsoft.com/office/drawing/2014/main" id="{EA8E527C-7B6F-4566-9FAE-D3DA8B14D0E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39023" y="4235614"/>
                    <a:ext cx="0" cy="1698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20" name="Line 36">
                    <a:extLst>
                      <a:ext uri="{FF2B5EF4-FFF2-40B4-BE49-F238E27FC236}">
                        <a16:creationId xmlns:a16="http://schemas.microsoft.com/office/drawing/2014/main" id="{4B5AFFB6-7EEE-4545-801F-1E8C50EFB69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43565" y="4355663"/>
                    <a:ext cx="98782" cy="9626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sm" len="med"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21" name="Line 37">
                    <a:extLst>
                      <a:ext uri="{FF2B5EF4-FFF2-40B4-BE49-F238E27FC236}">
                        <a16:creationId xmlns:a16="http://schemas.microsoft.com/office/drawing/2014/main" id="{6AF784F4-41BB-45A6-B5F9-F7A8593C10D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06095" y="4280915"/>
                    <a:ext cx="0" cy="8041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22" name="Line 38">
                    <a:extLst>
                      <a:ext uri="{FF2B5EF4-FFF2-40B4-BE49-F238E27FC236}">
                        <a16:creationId xmlns:a16="http://schemas.microsoft.com/office/drawing/2014/main" id="{2CDFAB7D-E947-43C2-8D8B-DCE0F016225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6842" y="4320554"/>
                    <a:ext cx="10332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23" name="Line 39">
                    <a:extLst>
                      <a:ext uri="{FF2B5EF4-FFF2-40B4-BE49-F238E27FC236}">
                        <a16:creationId xmlns:a16="http://schemas.microsoft.com/office/drawing/2014/main" id="{399C14D1-C527-45BE-A712-CC933BB7EEE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38941" y="4451928"/>
                    <a:ext cx="0" cy="1630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24" name="Line 40">
                    <a:extLst>
                      <a:ext uri="{FF2B5EF4-FFF2-40B4-BE49-F238E27FC236}">
                        <a16:creationId xmlns:a16="http://schemas.microsoft.com/office/drawing/2014/main" id="{27A5FD8B-AEC2-4090-A8C5-94361301B12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40076" y="4067998"/>
                    <a:ext cx="0" cy="12231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25" name="AutoShape 42">
                    <a:extLst>
                      <a:ext uri="{FF2B5EF4-FFF2-40B4-BE49-F238E27FC236}">
                        <a16:creationId xmlns:a16="http://schemas.microsoft.com/office/drawing/2014/main" id="{545A673D-5DEF-4DF3-ABB3-40E88D4EBA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4140" y="4285348"/>
                    <a:ext cx="95114" cy="7371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526" name="Line 43">
                    <a:extLst>
                      <a:ext uri="{FF2B5EF4-FFF2-40B4-BE49-F238E27FC236}">
                        <a16:creationId xmlns:a16="http://schemas.microsoft.com/office/drawing/2014/main" id="{E17B95B6-3A34-4A1B-91AF-5BF713271FE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85493" y="4283180"/>
                    <a:ext cx="1124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27" name="Line 45">
                    <a:extLst>
                      <a:ext uri="{FF2B5EF4-FFF2-40B4-BE49-F238E27FC236}">
                        <a16:creationId xmlns:a16="http://schemas.microsoft.com/office/drawing/2014/main" id="{DDF1AA1A-815A-4DEB-A4F2-CB821070C6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1549727" y="4331880"/>
                    <a:ext cx="38053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28" name="Line 46">
                    <a:extLst>
                      <a:ext uri="{FF2B5EF4-FFF2-40B4-BE49-F238E27FC236}">
                        <a16:creationId xmlns:a16="http://schemas.microsoft.com/office/drawing/2014/main" id="{5CB41467-3944-47C0-9AA5-65AA31C469A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34399" y="4143878"/>
                    <a:ext cx="10900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29" name="Line 47">
                    <a:extLst>
                      <a:ext uri="{FF2B5EF4-FFF2-40B4-BE49-F238E27FC236}">
                        <a16:creationId xmlns:a16="http://schemas.microsoft.com/office/drawing/2014/main" id="{0B90193D-9B48-4A5D-9F27-8BA2F2A2EFB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38941" y="4522146"/>
                    <a:ext cx="1021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cxnSp>
              <p:nvCxnSpPr>
                <p:cNvPr id="517" name="Connettore diritto 516">
                  <a:extLst>
                    <a:ext uri="{FF2B5EF4-FFF2-40B4-BE49-F238E27FC236}">
                      <a16:creationId xmlns:a16="http://schemas.microsoft.com/office/drawing/2014/main" id="{AFFFFA61-4F52-475B-B890-6B1B44625C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238613" y="2211929"/>
                  <a:ext cx="671" cy="487804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9" name="Gruppo 458">
                <a:extLst>
                  <a:ext uri="{FF2B5EF4-FFF2-40B4-BE49-F238E27FC236}">
                    <a16:creationId xmlns:a16="http://schemas.microsoft.com/office/drawing/2014/main" id="{DCC7E8B4-C665-433A-A867-0B59E39995F5}"/>
                  </a:ext>
                </a:extLst>
              </p:cNvPr>
              <p:cNvGrpSpPr/>
              <p:nvPr/>
            </p:nvGrpSpPr>
            <p:grpSpPr>
              <a:xfrm>
                <a:off x="2549813" y="1662324"/>
                <a:ext cx="402647" cy="1579455"/>
                <a:chOff x="1995379" y="1667294"/>
                <a:chExt cx="402647" cy="1579455"/>
              </a:xfrm>
            </p:grpSpPr>
            <p:grpSp>
              <p:nvGrpSpPr>
                <p:cNvPr id="488" name="Gruppo 487">
                  <a:extLst>
                    <a:ext uri="{FF2B5EF4-FFF2-40B4-BE49-F238E27FC236}">
                      <a16:creationId xmlns:a16="http://schemas.microsoft.com/office/drawing/2014/main" id="{2695B091-1C30-4A5A-98F9-8DCE3700C5A1}"/>
                    </a:ext>
                  </a:extLst>
                </p:cNvPr>
                <p:cNvGrpSpPr/>
                <p:nvPr/>
              </p:nvGrpSpPr>
              <p:grpSpPr>
                <a:xfrm>
                  <a:off x="1996967" y="1667294"/>
                  <a:ext cx="401059" cy="547016"/>
                  <a:chOff x="909523" y="2692210"/>
                  <a:chExt cx="401059" cy="547016"/>
                </a:xfrm>
              </p:grpSpPr>
              <p:sp>
                <p:nvSpPr>
                  <p:cNvPr id="503" name="Line 34">
                    <a:extLst>
                      <a:ext uri="{FF2B5EF4-FFF2-40B4-BE49-F238E27FC236}">
                        <a16:creationId xmlns:a16="http://schemas.microsoft.com/office/drawing/2014/main" id="{5B95AD3F-02AD-441F-8198-A35E89D5E50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56246" y="2813392"/>
                    <a:ext cx="95376" cy="1007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4" name="Line 35">
                    <a:extLst>
                      <a:ext uri="{FF2B5EF4-FFF2-40B4-BE49-F238E27FC236}">
                        <a16:creationId xmlns:a16="http://schemas.microsoft.com/office/drawing/2014/main" id="{4AA99757-525F-4F12-BEDC-AF3F4BE33E0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51704" y="2859826"/>
                    <a:ext cx="0" cy="1698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5" name="Line 36">
                    <a:extLst>
                      <a:ext uri="{FF2B5EF4-FFF2-40B4-BE49-F238E27FC236}">
                        <a16:creationId xmlns:a16="http://schemas.microsoft.com/office/drawing/2014/main" id="{C13D3FDC-AA9B-489C-BD40-E7610A1E10B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56246" y="2979875"/>
                    <a:ext cx="98782" cy="9626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sm" len="med"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6" name="Line 37">
                    <a:extLst>
                      <a:ext uri="{FF2B5EF4-FFF2-40B4-BE49-F238E27FC236}">
                        <a16:creationId xmlns:a16="http://schemas.microsoft.com/office/drawing/2014/main" id="{E66A4F90-7EC1-4187-B00D-BD61A8F4643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18776" y="2905127"/>
                    <a:ext cx="0" cy="8041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7" name="Line 38">
                    <a:extLst>
                      <a:ext uri="{FF2B5EF4-FFF2-40B4-BE49-F238E27FC236}">
                        <a16:creationId xmlns:a16="http://schemas.microsoft.com/office/drawing/2014/main" id="{CD7CEC43-0F9F-4DEB-9CE1-59BF627FF73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09523" y="2944766"/>
                    <a:ext cx="10332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8" name="Line 39">
                    <a:extLst>
                      <a:ext uri="{FF2B5EF4-FFF2-40B4-BE49-F238E27FC236}">
                        <a16:creationId xmlns:a16="http://schemas.microsoft.com/office/drawing/2014/main" id="{FE1658F0-E3DC-4E0E-AC87-8CE2C9C4A7C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51622" y="3076140"/>
                    <a:ext cx="0" cy="1630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9" name="Line 40">
                    <a:extLst>
                      <a:ext uri="{FF2B5EF4-FFF2-40B4-BE49-F238E27FC236}">
                        <a16:creationId xmlns:a16="http://schemas.microsoft.com/office/drawing/2014/main" id="{605A0802-9550-4ADC-A277-62B95EDE511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52757" y="2692210"/>
                    <a:ext cx="0" cy="12231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10" name="AutoShape 42">
                    <a:extLst>
                      <a:ext uri="{FF2B5EF4-FFF2-40B4-BE49-F238E27FC236}">
                        <a16:creationId xmlns:a16="http://schemas.microsoft.com/office/drawing/2014/main" id="{7762689C-57E6-4DAF-A04B-635EC3DD0A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6821" y="2909560"/>
                    <a:ext cx="95114" cy="7371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511" name="Line 43">
                    <a:extLst>
                      <a:ext uri="{FF2B5EF4-FFF2-40B4-BE49-F238E27FC236}">
                        <a16:creationId xmlns:a16="http://schemas.microsoft.com/office/drawing/2014/main" id="{58F5622F-729A-4842-81C6-93B4845BEC3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98174" y="2907392"/>
                    <a:ext cx="1124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12" name="Line 45">
                    <a:extLst>
                      <a:ext uri="{FF2B5EF4-FFF2-40B4-BE49-F238E27FC236}">
                        <a16:creationId xmlns:a16="http://schemas.microsoft.com/office/drawing/2014/main" id="{7D2EE957-5C3F-43F2-9D77-A539B2A8EDD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1062408" y="2956092"/>
                    <a:ext cx="38053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13" name="Line 46">
                    <a:extLst>
                      <a:ext uri="{FF2B5EF4-FFF2-40B4-BE49-F238E27FC236}">
                        <a16:creationId xmlns:a16="http://schemas.microsoft.com/office/drawing/2014/main" id="{71B4B3A4-B54D-4166-895B-4E5B0FBFCA0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7080" y="2768090"/>
                    <a:ext cx="10900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14" name="Line 47">
                    <a:extLst>
                      <a:ext uri="{FF2B5EF4-FFF2-40B4-BE49-F238E27FC236}">
                        <a16:creationId xmlns:a16="http://schemas.microsoft.com/office/drawing/2014/main" id="{5EA2BE6B-5DF3-444E-941A-DDD51C643D3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51622" y="3146358"/>
                    <a:ext cx="1021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489" name="Gruppo 488">
                  <a:extLst>
                    <a:ext uri="{FF2B5EF4-FFF2-40B4-BE49-F238E27FC236}">
                      <a16:creationId xmlns:a16="http://schemas.microsoft.com/office/drawing/2014/main" id="{9EAE608E-894D-420D-A76C-596C9F285C1C}"/>
                    </a:ext>
                  </a:extLst>
                </p:cNvPr>
                <p:cNvGrpSpPr/>
                <p:nvPr/>
              </p:nvGrpSpPr>
              <p:grpSpPr>
                <a:xfrm>
                  <a:off x="1995379" y="2699733"/>
                  <a:ext cx="401059" cy="547016"/>
                  <a:chOff x="1396842" y="4067998"/>
                  <a:chExt cx="401059" cy="547016"/>
                </a:xfrm>
              </p:grpSpPr>
              <p:sp>
                <p:nvSpPr>
                  <p:cNvPr id="491" name="Line 34">
                    <a:extLst>
                      <a:ext uri="{FF2B5EF4-FFF2-40B4-BE49-F238E27FC236}">
                        <a16:creationId xmlns:a16="http://schemas.microsoft.com/office/drawing/2014/main" id="{5670D597-C131-4869-8F1A-02117759A0F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43565" y="4189180"/>
                    <a:ext cx="95376" cy="1007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92" name="Line 35">
                    <a:extLst>
                      <a:ext uri="{FF2B5EF4-FFF2-40B4-BE49-F238E27FC236}">
                        <a16:creationId xmlns:a16="http://schemas.microsoft.com/office/drawing/2014/main" id="{76D3EE82-40AC-43C5-B0D9-48BD287EE32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39023" y="4235614"/>
                    <a:ext cx="0" cy="1698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93" name="Line 36">
                    <a:extLst>
                      <a:ext uri="{FF2B5EF4-FFF2-40B4-BE49-F238E27FC236}">
                        <a16:creationId xmlns:a16="http://schemas.microsoft.com/office/drawing/2014/main" id="{77BE0288-94C0-4C30-B7F3-C30035F1F08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43565" y="4355663"/>
                    <a:ext cx="98782" cy="9626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sm" len="med"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94" name="Line 37">
                    <a:extLst>
                      <a:ext uri="{FF2B5EF4-FFF2-40B4-BE49-F238E27FC236}">
                        <a16:creationId xmlns:a16="http://schemas.microsoft.com/office/drawing/2014/main" id="{A6C01D50-6EC6-4F35-B770-23166AC5AE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06095" y="4280915"/>
                    <a:ext cx="0" cy="8041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95" name="Line 38">
                    <a:extLst>
                      <a:ext uri="{FF2B5EF4-FFF2-40B4-BE49-F238E27FC236}">
                        <a16:creationId xmlns:a16="http://schemas.microsoft.com/office/drawing/2014/main" id="{6174821C-F0B3-42C5-907C-E2FAE9C9639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6842" y="4320554"/>
                    <a:ext cx="10332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96" name="Line 39">
                    <a:extLst>
                      <a:ext uri="{FF2B5EF4-FFF2-40B4-BE49-F238E27FC236}">
                        <a16:creationId xmlns:a16="http://schemas.microsoft.com/office/drawing/2014/main" id="{56872861-81BF-44B6-AA6E-2FEC3DB5B24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38941" y="4451928"/>
                    <a:ext cx="0" cy="1630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97" name="Line 40">
                    <a:extLst>
                      <a:ext uri="{FF2B5EF4-FFF2-40B4-BE49-F238E27FC236}">
                        <a16:creationId xmlns:a16="http://schemas.microsoft.com/office/drawing/2014/main" id="{44101F0B-41FC-4FD8-955A-B0E389B50C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40076" y="4067998"/>
                    <a:ext cx="0" cy="12231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98" name="AutoShape 42">
                    <a:extLst>
                      <a:ext uri="{FF2B5EF4-FFF2-40B4-BE49-F238E27FC236}">
                        <a16:creationId xmlns:a16="http://schemas.microsoft.com/office/drawing/2014/main" id="{01599C6C-9821-4FAC-8544-AAEE3EF444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4140" y="4285348"/>
                    <a:ext cx="95114" cy="7371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499" name="Line 43">
                    <a:extLst>
                      <a:ext uri="{FF2B5EF4-FFF2-40B4-BE49-F238E27FC236}">
                        <a16:creationId xmlns:a16="http://schemas.microsoft.com/office/drawing/2014/main" id="{CA375D7C-AEFF-4EE7-A190-4B0A8429DB9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85493" y="4283180"/>
                    <a:ext cx="1124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0" name="Line 45">
                    <a:extLst>
                      <a:ext uri="{FF2B5EF4-FFF2-40B4-BE49-F238E27FC236}">
                        <a16:creationId xmlns:a16="http://schemas.microsoft.com/office/drawing/2014/main" id="{914AE616-593E-4E99-A249-0613913ED78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1549727" y="4331880"/>
                    <a:ext cx="38053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1" name="Line 46">
                    <a:extLst>
                      <a:ext uri="{FF2B5EF4-FFF2-40B4-BE49-F238E27FC236}">
                        <a16:creationId xmlns:a16="http://schemas.microsoft.com/office/drawing/2014/main" id="{49A3108D-911C-4A84-90A2-FCB34370BAB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34399" y="4143878"/>
                    <a:ext cx="10900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2" name="Line 47">
                    <a:extLst>
                      <a:ext uri="{FF2B5EF4-FFF2-40B4-BE49-F238E27FC236}">
                        <a16:creationId xmlns:a16="http://schemas.microsoft.com/office/drawing/2014/main" id="{75A1391B-8823-4FB9-93A7-B5CCA9D1FD5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38941" y="4522146"/>
                    <a:ext cx="1021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cxnSp>
              <p:nvCxnSpPr>
                <p:cNvPr id="490" name="Connettore diritto 489">
                  <a:extLst>
                    <a:ext uri="{FF2B5EF4-FFF2-40B4-BE49-F238E27FC236}">
                      <a16:creationId xmlns:a16="http://schemas.microsoft.com/office/drawing/2014/main" id="{9B3F52A0-DD10-4BA3-B107-8FC69A0D0ECA}"/>
                    </a:ext>
                  </a:extLst>
                </p:cNvPr>
                <p:cNvCxnSpPr>
                  <a:cxnSpLocks/>
                  <a:endCxn id="497" idx="0"/>
                </p:cNvCxnSpPr>
                <p:nvPr/>
              </p:nvCxnSpPr>
              <p:spPr>
                <a:xfrm flipH="1">
                  <a:off x="2238613" y="2211929"/>
                  <a:ext cx="671" cy="487804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0" name="Gruppo 459">
                <a:extLst>
                  <a:ext uri="{FF2B5EF4-FFF2-40B4-BE49-F238E27FC236}">
                    <a16:creationId xmlns:a16="http://schemas.microsoft.com/office/drawing/2014/main" id="{8723965C-4B9F-4733-8D7F-B22B812B78C3}"/>
                  </a:ext>
                </a:extLst>
              </p:cNvPr>
              <p:cNvGrpSpPr/>
              <p:nvPr/>
            </p:nvGrpSpPr>
            <p:grpSpPr>
              <a:xfrm>
                <a:off x="3104248" y="1662324"/>
                <a:ext cx="402647" cy="1579455"/>
                <a:chOff x="1995379" y="1667294"/>
                <a:chExt cx="402647" cy="1579455"/>
              </a:xfrm>
            </p:grpSpPr>
            <p:grpSp>
              <p:nvGrpSpPr>
                <p:cNvPr id="461" name="Gruppo 460">
                  <a:extLst>
                    <a:ext uri="{FF2B5EF4-FFF2-40B4-BE49-F238E27FC236}">
                      <a16:creationId xmlns:a16="http://schemas.microsoft.com/office/drawing/2014/main" id="{6A99E528-E0BA-4B04-80DE-80C3084CBAAD}"/>
                    </a:ext>
                  </a:extLst>
                </p:cNvPr>
                <p:cNvGrpSpPr/>
                <p:nvPr/>
              </p:nvGrpSpPr>
              <p:grpSpPr>
                <a:xfrm>
                  <a:off x="1996967" y="1667294"/>
                  <a:ext cx="401059" cy="547016"/>
                  <a:chOff x="909523" y="2692210"/>
                  <a:chExt cx="401059" cy="547016"/>
                </a:xfrm>
              </p:grpSpPr>
              <p:sp>
                <p:nvSpPr>
                  <p:cNvPr id="476" name="Line 34">
                    <a:extLst>
                      <a:ext uri="{FF2B5EF4-FFF2-40B4-BE49-F238E27FC236}">
                        <a16:creationId xmlns:a16="http://schemas.microsoft.com/office/drawing/2014/main" id="{6F3B0635-54C7-495A-9DA5-A0D7FE4F81A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56246" y="2813392"/>
                    <a:ext cx="95376" cy="1007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77" name="Line 35">
                    <a:extLst>
                      <a:ext uri="{FF2B5EF4-FFF2-40B4-BE49-F238E27FC236}">
                        <a16:creationId xmlns:a16="http://schemas.microsoft.com/office/drawing/2014/main" id="{E5B0F891-0F56-4ED3-A3B6-0FA616F8A47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51704" y="2859826"/>
                    <a:ext cx="0" cy="1698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78" name="Line 36">
                    <a:extLst>
                      <a:ext uri="{FF2B5EF4-FFF2-40B4-BE49-F238E27FC236}">
                        <a16:creationId xmlns:a16="http://schemas.microsoft.com/office/drawing/2014/main" id="{87D5A846-10D0-403C-B367-3585D2F8828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56246" y="2979875"/>
                    <a:ext cx="98782" cy="9626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sm" len="med"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79" name="Line 37">
                    <a:extLst>
                      <a:ext uri="{FF2B5EF4-FFF2-40B4-BE49-F238E27FC236}">
                        <a16:creationId xmlns:a16="http://schemas.microsoft.com/office/drawing/2014/main" id="{585A10AA-CF6E-4C13-90C9-68090705BBE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18776" y="2905127"/>
                    <a:ext cx="0" cy="8041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80" name="Line 38">
                    <a:extLst>
                      <a:ext uri="{FF2B5EF4-FFF2-40B4-BE49-F238E27FC236}">
                        <a16:creationId xmlns:a16="http://schemas.microsoft.com/office/drawing/2014/main" id="{BCC4E3AD-1D5E-4CC7-8153-02F942A37DE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09523" y="2944766"/>
                    <a:ext cx="10332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81" name="Line 39">
                    <a:extLst>
                      <a:ext uri="{FF2B5EF4-FFF2-40B4-BE49-F238E27FC236}">
                        <a16:creationId xmlns:a16="http://schemas.microsoft.com/office/drawing/2014/main" id="{4C8A03E8-C61C-4BF5-9F92-F2181F9EE85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51622" y="3076140"/>
                    <a:ext cx="0" cy="1630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82" name="Line 40">
                    <a:extLst>
                      <a:ext uri="{FF2B5EF4-FFF2-40B4-BE49-F238E27FC236}">
                        <a16:creationId xmlns:a16="http://schemas.microsoft.com/office/drawing/2014/main" id="{BAA3B46A-A71B-48E0-9742-AD29B360EA2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52757" y="2692210"/>
                    <a:ext cx="0" cy="12231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83" name="AutoShape 42">
                    <a:extLst>
                      <a:ext uri="{FF2B5EF4-FFF2-40B4-BE49-F238E27FC236}">
                        <a16:creationId xmlns:a16="http://schemas.microsoft.com/office/drawing/2014/main" id="{16FD6F08-D926-4884-B070-D58FB7A2DC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6821" y="2909560"/>
                    <a:ext cx="95114" cy="7371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484" name="Line 43">
                    <a:extLst>
                      <a:ext uri="{FF2B5EF4-FFF2-40B4-BE49-F238E27FC236}">
                        <a16:creationId xmlns:a16="http://schemas.microsoft.com/office/drawing/2014/main" id="{81B3E109-52FE-45BD-952A-90C4F2212A5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98174" y="2907392"/>
                    <a:ext cx="1124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85" name="Line 45">
                    <a:extLst>
                      <a:ext uri="{FF2B5EF4-FFF2-40B4-BE49-F238E27FC236}">
                        <a16:creationId xmlns:a16="http://schemas.microsoft.com/office/drawing/2014/main" id="{BB1BF2D4-686E-448A-9C71-3BF8AFD3BC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1062408" y="2956092"/>
                    <a:ext cx="38053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86" name="Line 46">
                    <a:extLst>
                      <a:ext uri="{FF2B5EF4-FFF2-40B4-BE49-F238E27FC236}">
                        <a16:creationId xmlns:a16="http://schemas.microsoft.com/office/drawing/2014/main" id="{2BD9CA05-4FB5-4CD6-B347-F072CCAF0E2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7080" y="2768090"/>
                    <a:ext cx="10900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87" name="Line 47">
                    <a:extLst>
                      <a:ext uri="{FF2B5EF4-FFF2-40B4-BE49-F238E27FC236}">
                        <a16:creationId xmlns:a16="http://schemas.microsoft.com/office/drawing/2014/main" id="{735692DB-A888-48D5-8E1D-3805ADF54BB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51622" y="3146358"/>
                    <a:ext cx="1021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462" name="Gruppo 461">
                  <a:extLst>
                    <a:ext uri="{FF2B5EF4-FFF2-40B4-BE49-F238E27FC236}">
                      <a16:creationId xmlns:a16="http://schemas.microsoft.com/office/drawing/2014/main" id="{CE3F4BE2-CF8D-43AD-9233-E2885FA7C2EE}"/>
                    </a:ext>
                  </a:extLst>
                </p:cNvPr>
                <p:cNvGrpSpPr/>
                <p:nvPr/>
              </p:nvGrpSpPr>
              <p:grpSpPr>
                <a:xfrm>
                  <a:off x="1995379" y="2699733"/>
                  <a:ext cx="401059" cy="547016"/>
                  <a:chOff x="1396842" y="4067998"/>
                  <a:chExt cx="401059" cy="547016"/>
                </a:xfrm>
              </p:grpSpPr>
              <p:sp>
                <p:nvSpPr>
                  <p:cNvPr id="464" name="Line 34">
                    <a:extLst>
                      <a:ext uri="{FF2B5EF4-FFF2-40B4-BE49-F238E27FC236}">
                        <a16:creationId xmlns:a16="http://schemas.microsoft.com/office/drawing/2014/main" id="{0671F4D1-80D1-44E9-A728-FA37CFD71D7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43565" y="4189180"/>
                    <a:ext cx="95376" cy="1007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65" name="Line 35">
                    <a:extLst>
                      <a:ext uri="{FF2B5EF4-FFF2-40B4-BE49-F238E27FC236}">
                        <a16:creationId xmlns:a16="http://schemas.microsoft.com/office/drawing/2014/main" id="{92ED088A-1CDE-4A69-9AAE-ADBE7425A04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39023" y="4235614"/>
                    <a:ext cx="0" cy="1698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66" name="Line 36">
                    <a:extLst>
                      <a:ext uri="{FF2B5EF4-FFF2-40B4-BE49-F238E27FC236}">
                        <a16:creationId xmlns:a16="http://schemas.microsoft.com/office/drawing/2014/main" id="{FE01F7EE-2F31-4075-95BA-CB0949FD4D9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43565" y="4355663"/>
                    <a:ext cx="98782" cy="9626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sm" len="med"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67" name="Line 37">
                    <a:extLst>
                      <a:ext uri="{FF2B5EF4-FFF2-40B4-BE49-F238E27FC236}">
                        <a16:creationId xmlns:a16="http://schemas.microsoft.com/office/drawing/2014/main" id="{594C8649-E4B1-4593-B540-A0FD14CE0E7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06095" y="4280915"/>
                    <a:ext cx="0" cy="8041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68" name="Line 38">
                    <a:extLst>
                      <a:ext uri="{FF2B5EF4-FFF2-40B4-BE49-F238E27FC236}">
                        <a16:creationId xmlns:a16="http://schemas.microsoft.com/office/drawing/2014/main" id="{E9A3ADF0-B04D-479E-AF2F-19C6C501001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6842" y="4320554"/>
                    <a:ext cx="10332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69" name="Line 39">
                    <a:extLst>
                      <a:ext uri="{FF2B5EF4-FFF2-40B4-BE49-F238E27FC236}">
                        <a16:creationId xmlns:a16="http://schemas.microsoft.com/office/drawing/2014/main" id="{D37CD9C3-F325-4A8D-954D-3DF7709A36C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38941" y="4451928"/>
                    <a:ext cx="0" cy="1630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70" name="Line 40">
                    <a:extLst>
                      <a:ext uri="{FF2B5EF4-FFF2-40B4-BE49-F238E27FC236}">
                        <a16:creationId xmlns:a16="http://schemas.microsoft.com/office/drawing/2014/main" id="{1E214C6E-9E4B-4E91-9AD6-E3EF234811A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40076" y="4067998"/>
                    <a:ext cx="0" cy="12231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71" name="AutoShape 42">
                    <a:extLst>
                      <a:ext uri="{FF2B5EF4-FFF2-40B4-BE49-F238E27FC236}">
                        <a16:creationId xmlns:a16="http://schemas.microsoft.com/office/drawing/2014/main" id="{2A6BFE76-AC2D-4D70-B6C9-92321040DB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4140" y="4285348"/>
                    <a:ext cx="95114" cy="7371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472" name="Line 43">
                    <a:extLst>
                      <a:ext uri="{FF2B5EF4-FFF2-40B4-BE49-F238E27FC236}">
                        <a16:creationId xmlns:a16="http://schemas.microsoft.com/office/drawing/2014/main" id="{FFCDABD0-9BB8-4E5B-A1B3-61A0FFD8677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85493" y="4283180"/>
                    <a:ext cx="1124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73" name="Line 45">
                    <a:extLst>
                      <a:ext uri="{FF2B5EF4-FFF2-40B4-BE49-F238E27FC236}">
                        <a16:creationId xmlns:a16="http://schemas.microsoft.com/office/drawing/2014/main" id="{C36E492F-56DF-4A5D-97D3-7C437F85908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1549727" y="4331880"/>
                    <a:ext cx="38053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74" name="Line 46">
                    <a:extLst>
                      <a:ext uri="{FF2B5EF4-FFF2-40B4-BE49-F238E27FC236}">
                        <a16:creationId xmlns:a16="http://schemas.microsoft.com/office/drawing/2014/main" id="{A1D6BE50-67CD-414F-A9B8-47CB4AA8BA4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34399" y="4143878"/>
                    <a:ext cx="10900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75" name="Line 47">
                    <a:extLst>
                      <a:ext uri="{FF2B5EF4-FFF2-40B4-BE49-F238E27FC236}">
                        <a16:creationId xmlns:a16="http://schemas.microsoft.com/office/drawing/2014/main" id="{74E65C80-A676-40DD-8289-3BAE3CB6D26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38941" y="4522146"/>
                    <a:ext cx="1021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cxnSp>
              <p:nvCxnSpPr>
                <p:cNvPr id="463" name="Connettore diritto 462">
                  <a:extLst>
                    <a:ext uri="{FF2B5EF4-FFF2-40B4-BE49-F238E27FC236}">
                      <a16:creationId xmlns:a16="http://schemas.microsoft.com/office/drawing/2014/main" id="{A6643920-2851-4B76-8126-7466EAA4714A}"/>
                    </a:ext>
                  </a:extLst>
                </p:cNvPr>
                <p:cNvCxnSpPr>
                  <a:cxnSpLocks/>
                  <a:endCxn id="470" idx="0"/>
                </p:cNvCxnSpPr>
                <p:nvPr/>
              </p:nvCxnSpPr>
              <p:spPr>
                <a:xfrm flipH="1">
                  <a:off x="2238613" y="2211929"/>
                  <a:ext cx="671" cy="487804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9" name="Line 21">
              <a:extLst>
                <a:ext uri="{FF2B5EF4-FFF2-40B4-BE49-F238E27FC236}">
                  <a16:creationId xmlns:a16="http://schemas.microsoft.com/office/drawing/2014/main" id="{00FF1DB5-50F3-4ABF-A7F0-851475D9C6B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5435280" y="2671023"/>
              <a:ext cx="0" cy="4205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0" name="CasellaDiTesto 119">
              <a:extLst>
                <a:ext uri="{FF2B5EF4-FFF2-40B4-BE49-F238E27FC236}">
                  <a16:creationId xmlns:a16="http://schemas.microsoft.com/office/drawing/2014/main" id="{ABAC87D2-4549-458A-A530-E7CC7CE63886}"/>
                </a:ext>
              </a:extLst>
            </p:cNvPr>
            <p:cNvSpPr txBox="1"/>
            <p:nvPr/>
          </p:nvSpPr>
          <p:spPr>
            <a:xfrm>
              <a:off x="311672" y="1153446"/>
              <a:ext cx="303156" cy="268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3~</a:t>
              </a:r>
            </a:p>
          </p:txBody>
        </p:sp>
        <p:grpSp>
          <p:nvGrpSpPr>
            <p:cNvPr id="122" name="Gruppo 121">
              <a:extLst>
                <a:ext uri="{FF2B5EF4-FFF2-40B4-BE49-F238E27FC236}">
                  <a16:creationId xmlns:a16="http://schemas.microsoft.com/office/drawing/2014/main" id="{73EFEC37-7779-4F63-AACE-1C888B9DE6D4}"/>
                </a:ext>
              </a:extLst>
            </p:cNvPr>
            <p:cNvGrpSpPr/>
            <p:nvPr/>
          </p:nvGrpSpPr>
          <p:grpSpPr>
            <a:xfrm>
              <a:off x="3040253" y="1020291"/>
              <a:ext cx="1712485" cy="2552725"/>
              <a:chOff x="4815598" y="766943"/>
              <a:chExt cx="2356148" cy="3512205"/>
            </a:xfrm>
          </p:grpSpPr>
          <p:sp>
            <p:nvSpPr>
              <p:cNvPr id="300" name="Line 21">
                <a:extLst>
                  <a:ext uri="{FF2B5EF4-FFF2-40B4-BE49-F238E27FC236}">
                    <a16:creationId xmlns:a16="http://schemas.microsoft.com/office/drawing/2014/main" id="{DB36D59F-7628-438E-B764-0D2B744B0D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9433" y="1394672"/>
                <a:ext cx="0" cy="13596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" name="Line 21">
                <a:extLst>
                  <a:ext uri="{FF2B5EF4-FFF2-40B4-BE49-F238E27FC236}">
                    <a16:creationId xmlns:a16="http://schemas.microsoft.com/office/drawing/2014/main" id="{541E9A7B-A2A3-467A-8C59-5011C75E17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7560" y="1566163"/>
                <a:ext cx="0" cy="1188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2" name="Line 24">
                <a:extLst>
                  <a:ext uri="{FF2B5EF4-FFF2-40B4-BE49-F238E27FC236}">
                    <a16:creationId xmlns:a16="http://schemas.microsoft.com/office/drawing/2014/main" id="{E936F820-5D43-45F3-ABEC-50EBB2910C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5160393" y="3021364"/>
                <a:ext cx="0" cy="3467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303" name="Gruppo 302">
                <a:extLst>
                  <a:ext uri="{FF2B5EF4-FFF2-40B4-BE49-F238E27FC236}">
                    <a16:creationId xmlns:a16="http://schemas.microsoft.com/office/drawing/2014/main" id="{23408AB0-94B8-4246-96F5-A2808B77797A}"/>
                  </a:ext>
                </a:extLst>
              </p:cNvPr>
              <p:cNvGrpSpPr/>
              <p:nvPr/>
            </p:nvGrpSpPr>
            <p:grpSpPr>
              <a:xfrm>
                <a:off x="4984848" y="1385177"/>
                <a:ext cx="658003" cy="16002"/>
                <a:chOff x="3569024" y="2273749"/>
                <a:chExt cx="658003" cy="16002"/>
              </a:xfrm>
            </p:grpSpPr>
            <p:sp>
              <p:nvSpPr>
                <p:cNvPr id="456" name="Ovale 455">
                  <a:extLst>
                    <a:ext uri="{FF2B5EF4-FFF2-40B4-BE49-F238E27FC236}">
                      <a16:creationId xmlns:a16="http://schemas.microsoft.com/office/drawing/2014/main" id="{5BB848FF-AF7F-400D-8CDA-CFB4F3BFBFE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211025" y="2273749"/>
                  <a:ext cx="16002" cy="16002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7" name="Line 24">
                  <a:extLst>
                    <a:ext uri="{FF2B5EF4-FFF2-40B4-BE49-F238E27FC236}">
                      <a16:creationId xmlns:a16="http://schemas.microsoft.com/office/drawing/2014/main" id="{166FD56E-7ED0-4978-B36A-6CFA88E839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3893024" y="1959981"/>
                  <a:ext cx="0" cy="648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304" name="Gruppo 303">
                <a:extLst>
                  <a:ext uri="{FF2B5EF4-FFF2-40B4-BE49-F238E27FC236}">
                    <a16:creationId xmlns:a16="http://schemas.microsoft.com/office/drawing/2014/main" id="{72451D12-C5E0-4BD4-B12A-F0D64DA731FC}"/>
                  </a:ext>
                </a:extLst>
              </p:cNvPr>
              <p:cNvGrpSpPr/>
              <p:nvPr/>
            </p:nvGrpSpPr>
            <p:grpSpPr>
              <a:xfrm>
                <a:off x="5011783" y="3327421"/>
                <a:ext cx="304361" cy="808238"/>
                <a:chOff x="3576911" y="4199252"/>
                <a:chExt cx="304361" cy="808238"/>
              </a:xfrm>
            </p:grpSpPr>
            <p:sp>
              <p:nvSpPr>
                <p:cNvPr id="437" name="Rettangolo 436">
                  <a:extLst>
                    <a:ext uri="{FF2B5EF4-FFF2-40B4-BE49-F238E27FC236}">
                      <a16:creationId xmlns:a16="http://schemas.microsoft.com/office/drawing/2014/main" id="{92708D5F-2567-46E7-8BEF-380A7F5F6CA0}"/>
                    </a:ext>
                  </a:extLst>
                </p:cNvPr>
                <p:cNvSpPr/>
                <p:nvPr/>
              </p:nvSpPr>
              <p:spPr>
                <a:xfrm>
                  <a:off x="3576911" y="4199252"/>
                  <a:ext cx="304361" cy="80569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it-IT"/>
                </a:p>
              </p:txBody>
            </p:sp>
            <p:grpSp>
              <p:nvGrpSpPr>
                <p:cNvPr id="438" name="Gruppo 437">
                  <a:extLst>
                    <a:ext uri="{FF2B5EF4-FFF2-40B4-BE49-F238E27FC236}">
                      <a16:creationId xmlns:a16="http://schemas.microsoft.com/office/drawing/2014/main" id="{FBA7BE6D-994C-4129-9164-DAFA450761B5}"/>
                    </a:ext>
                  </a:extLst>
                </p:cNvPr>
                <p:cNvGrpSpPr/>
                <p:nvPr/>
              </p:nvGrpSpPr>
              <p:grpSpPr>
                <a:xfrm>
                  <a:off x="3649793" y="4199624"/>
                  <a:ext cx="158596" cy="807866"/>
                  <a:chOff x="3641065" y="4199624"/>
                  <a:chExt cx="158596" cy="807866"/>
                </a:xfrm>
              </p:grpSpPr>
              <p:grpSp>
                <p:nvGrpSpPr>
                  <p:cNvPr id="439" name="Gruppo 438">
                    <a:extLst>
                      <a:ext uri="{FF2B5EF4-FFF2-40B4-BE49-F238E27FC236}">
                        <a16:creationId xmlns:a16="http://schemas.microsoft.com/office/drawing/2014/main" id="{C9139A7F-3BE5-42C9-A3D3-85F9CB2D99D0}"/>
                      </a:ext>
                    </a:extLst>
                  </p:cNvPr>
                  <p:cNvGrpSpPr/>
                  <p:nvPr/>
                </p:nvGrpSpPr>
                <p:grpSpPr>
                  <a:xfrm>
                    <a:off x="3641065" y="4328322"/>
                    <a:ext cx="158596" cy="44241"/>
                    <a:chOff x="837921" y="4877801"/>
                    <a:chExt cx="311897" cy="87004"/>
                  </a:xfrm>
                </p:grpSpPr>
                <p:cxnSp>
                  <p:nvCxnSpPr>
                    <p:cNvPr id="454" name="Connettore 1 548">
                      <a:extLst>
                        <a:ext uri="{FF2B5EF4-FFF2-40B4-BE49-F238E27FC236}">
                          <a16:creationId xmlns:a16="http://schemas.microsoft.com/office/drawing/2014/main" id="{A03FAA59-53FB-4F5D-A152-D62FD27FD37D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837921" y="4877801"/>
                      <a:ext cx="31189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5" name="Connettore 1 549">
                      <a:extLst>
                        <a:ext uri="{FF2B5EF4-FFF2-40B4-BE49-F238E27FC236}">
                          <a16:creationId xmlns:a16="http://schemas.microsoft.com/office/drawing/2014/main" id="{4FD89CCC-DF6A-4EE4-AE0C-BE578929948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886571" y="4964805"/>
                      <a:ext cx="205209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40" name="Gruppo 439">
                    <a:extLst>
                      <a:ext uri="{FF2B5EF4-FFF2-40B4-BE49-F238E27FC236}">
                        <a16:creationId xmlns:a16="http://schemas.microsoft.com/office/drawing/2014/main" id="{2ED4B8A0-DD0D-4FCC-ADC1-7E9499C29837}"/>
                      </a:ext>
                    </a:extLst>
                  </p:cNvPr>
                  <p:cNvGrpSpPr/>
                  <p:nvPr/>
                </p:nvGrpSpPr>
                <p:grpSpPr>
                  <a:xfrm>
                    <a:off x="3641065" y="4499507"/>
                    <a:ext cx="158596" cy="44241"/>
                    <a:chOff x="837921" y="4877801"/>
                    <a:chExt cx="311897" cy="87004"/>
                  </a:xfrm>
                </p:grpSpPr>
                <p:cxnSp>
                  <p:nvCxnSpPr>
                    <p:cNvPr id="452" name="Connettore 1 546">
                      <a:extLst>
                        <a:ext uri="{FF2B5EF4-FFF2-40B4-BE49-F238E27FC236}">
                          <a16:creationId xmlns:a16="http://schemas.microsoft.com/office/drawing/2014/main" id="{852EE73A-6A9D-4321-9BBE-D54C3F1A731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837921" y="4877801"/>
                      <a:ext cx="31189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3" name="Connettore 1 547">
                      <a:extLst>
                        <a:ext uri="{FF2B5EF4-FFF2-40B4-BE49-F238E27FC236}">
                          <a16:creationId xmlns:a16="http://schemas.microsoft.com/office/drawing/2014/main" id="{92843180-A0C0-4A12-9D56-9E60206529E4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886571" y="4964805"/>
                      <a:ext cx="205209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41" name="Connettore 1 534">
                    <a:extLst>
                      <a:ext uri="{FF2B5EF4-FFF2-40B4-BE49-F238E27FC236}">
                        <a16:creationId xmlns:a16="http://schemas.microsoft.com/office/drawing/2014/main" id="{7EBB0FFA-B014-4FB5-B8DD-64AB284B29E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716092" y="4381785"/>
                    <a:ext cx="0" cy="12206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42" name="Gruppo 441">
                    <a:extLst>
                      <a:ext uri="{FF2B5EF4-FFF2-40B4-BE49-F238E27FC236}">
                        <a16:creationId xmlns:a16="http://schemas.microsoft.com/office/drawing/2014/main" id="{56DB0C9C-99B3-47B3-B9AA-A7CF9AD0CC9E}"/>
                      </a:ext>
                    </a:extLst>
                  </p:cNvPr>
                  <p:cNvGrpSpPr/>
                  <p:nvPr/>
                </p:nvGrpSpPr>
                <p:grpSpPr>
                  <a:xfrm>
                    <a:off x="3641065" y="4666074"/>
                    <a:ext cx="158596" cy="44241"/>
                    <a:chOff x="837921" y="4877801"/>
                    <a:chExt cx="311897" cy="87004"/>
                  </a:xfrm>
                </p:grpSpPr>
                <p:cxnSp>
                  <p:nvCxnSpPr>
                    <p:cNvPr id="450" name="Connettore 1 544">
                      <a:extLst>
                        <a:ext uri="{FF2B5EF4-FFF2-40B4-BE49-F238E27FC236}">
                          <a16:creationId xmlns:a16="http://schemas.microsoft.com/office/drawing/2014/main" id="{045AA411-9FD7-4776-98EB-93CB00A985B9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837921" y="4877801"/>
                      <a:ext cx="31189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1" name="Connettore 1 545">
                      <a:extLst>
                        <a:ext uri="{FF2B5EF4-FFF2-40B4-BE49-F238E27FC236}">
                          <a16:creationId xmlns:a16="http://schemas.microsoft.com/office/drawing/2014/main" id="{F46C7F7D-BD04-4276-A325-5F5A3597FF4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886571" y="4964805"/>
                      <a:ext cx="205209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43" name="Connettore 1 536">
                    <a:extLst>
                      <a:ext uri="{FF2B5EF4-FFF2-40B4-BE49-F238E27FC236}">
                        <a16:creationId xmlns:a16="http://schemas.microsoft.com/office/drawing/2014/main" id="{E97887DC-33EE-4F5F-B045-68AD05F6FDF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716092" y="4541126"/>
                    <a:ext cx="0" cy="12206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44" name="Gruppo 443">
                    <a:extLst>
                      <a:ext uri="{FF2B5EF4-FFF2-40B4-BE49-F238E27FC236}">
                        <a16:creationId xmlns:a16="http://schemas.microsoft.com/office/drawing/2014/main" id="{6B78244A-1880-48F0-B89F-CF16035BC9AA}"/>
                      </a:ext>
                    </a:extLst>
                  </p:cNvPr>
                  <p:cNvGrpSpPr/>
                  <p:nvPr/>
                </p:nvGrpSpPr>
                <p:grpSpPr>
                  <a:xfrm>
                    <a:off x="3641065" y="4832641"/>
                    <a:ext cx="158596" cy="44241"/>
                    <a:chOff x="837921" y="4877801"/>
                    <a:chExt cx="311897" cy="87004"/>
                  </a:xfrm>
                </p:grpSpPr>
                <p:cxnSp>
                  <p:nvCxnSpPr>
                    <p:cNvPr id="448" name="Connettore 1 542">
                      <a:extLst>
                        <a:ext uri="{FF2B5EF4-FFF2-40B4-BE49-F238E27FC236}">
                          <a16:creationId xmlns:a16="http://schemas.microsoft.com/office/drawing/2014/main" id="{411E789A-7822-4FC1-9336-816DA7CBB686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837921" y="4877801"/>
                      <a:ext cx="31189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9" name="Connettore 1 543">
                      <a:extLst>
                        <a:ext uri="{FF2B5EF4-FFF2-40B4-BE49-F238E27FC236}">
                          <a16:creationId xmlns:a16="http://schemas.microsoft.com/office/drawing/2014/main" id="{094D1A83-E653-4FF7-B460-43CE7B47671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886571" y="4964805"/>
                      <a:ext cx="205209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45" name="Connettore 1 538">
                    <a:extLst>
                      <a:ext uri="{FF2B5EF4-FFF2-40B4-BE49-F238E27FC236}">
                        <a16:creationId xmlns:a16="http://schemas.microsoft.com/office/drawing/2014/main" id="{84F4995C-521A-44EE-B998-A7C7EE9CF3F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716092" y="4707693"/>
                    <a:ext cx="0" cy="12206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6" name="Connettore 1 540">
                    <a:extLst>
                      <a:ext uri="{FF2B5EF4-FFF2-40B4-BE49-F238E27FC236}">
                        <a16:creationId xmlns:a16="http://schemas.microsoft.com/office/drawing/2014/main" id="{8A57461A-96CD-4CAD-A7E8-6A20B84A47B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716092" y="4199624"/>
                    <a:ext cx="0" cy="12206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7" name="Connettore 1 541">
                    <a:extLst>
                      <a:ext uri="{FF2B5EF4-FFF2-40B4-BE49-F238E27FC236}">
                        <a16:creationId xmlns:a16="http://schemas.microsoft.com/office/drawing/2014/main" id="{7B29067B-ECAA-45E7-BEBF-96F688598E2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716092" y="4885428"/>
                    <a:ext cx="0" cy="12206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05" name="Line 21">
                <a:extLst>
                  <a:ext uri="{FF2B5EF4-FFF2-40B4-BE49-F238E27FC236}">
                    <a16:creationId xmlns:a16="http://schemas.microsoft.com/office/drawing/2014/main" id="{D46F8394-620B-46E1-912A-1C0B9DB232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0357" y="1746294"/>
                <a:ext cx="0" cy="10173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306" name="Gruppo 305">
                <a:extLst>
                  <a:ext uri="{FF2B5EF4-FFF2-40B4-BE49-F238E27FC236}">
                    <a16:creationId xmlns:a16="http://schemas.microsoft.com/office/drawing/2014/main" id="{188AE007-562A-4F39-834D-D8A6EC5796B7}"/>
                  </a:ext>
                </a:extLst>
              </p:cNvPr>
              <p:cNvGrpSpPr/>
              <p:nvPr/>
            </p:nvGrpSpPr>
            <p:grpSpPr>
              <a:xfrm>
                <a:off x="5390802" y="771673"/>
                <a:ext cx="1511516" cy="1579455"/>
                <a:chOff x="1995379" y="1662324"/>
                <a:chExt cx="1511516" cy="1579455"/>
              </a:xfrm>
            </p:grpSpPr>
            <p:grpSp>
              <p:nvGrpSpPr>
                <p:cNvPr id="353" name="Gruppo 352">
                  <a:extLst>
                    <a:ext uri="{FF2B5EF4-FFF2-40B4-BE49-F238E27FC236}">
                      <a16:creationId xmlns:a16="http://schemas.microsoft.com/office/drawing/2014/main" id="{0E594AF9-30FA-4012-8328-23E661830351}"/>
                    </a:ext>
                  </a:extLst>
                </p:cNvPr>
                <p:cNvGrpSpPr/>
                <p:nvPr/>
              </p:nvGrpSpPr>
              <p:grpSpPr>
                <a:xfrm>
                  <a:off x="1995379" y="1662324"/>
                  <a:ext cx="402647" cy="1579455"/>
                  <a:chOff x="1995379" y="1667294"/>
                  <a:chExt cx="402647" cy="1579455"/>
                </a:xfrm>
              </p:grpSpPr>
              <p:grpSp>
                <p:nvGrpSpPr>
                  <p:cNvPr id="410" name="Gruppo 409">
                    <a:extLst>
                      <a:ext uri="{FF2B5EF4-FFF2-40B4-BE49-F238E27FC236}">
                        <a16:creationId xmlns:a16="http://schemas.microsoft.com/office/drawing/2014/main" id="{5E889877-05A5-427E-9F70-B6F637A66C37}"/>
                      </a:ext>
                    </a:extLst>
                  </p:cNvPr>
                  <p:cNvGrpSpPr/>
                  <p:nvPr/>
                </p:nvGrpSpPr>
                <p:grpSpPr>
                  <a:xfrm>
                    <a:off x="1996967" y="1667294"/>
                    <a:ext cx="401059" cy="547016"/>
                    <a:chOff x="909523" y="2692210"/>
                    <a:chExt cx="401059" cy="547016"/>
                  </a:xfrm>
                </p:grpSpPr>
                <p:sp>
                  <p:nvSpPr>
                    <p:cNvPr id="425" name="Line 34">
                      <a:extLst>
                        <a:ext uri="{FF2B5EF4-FFF2-40B4-BE49-F238E27FC236}">
                          <a16:creationId xmlns:a16="http://schemas.microsoft.com/office/drawing/2014/main" id="{BD8FBE22-10E6-4048-AD1D-73B88254FF0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056246" y="2813392"/>
                      <a:ext cx="95376" cy="1007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26" name="Line 35">
                      <a:extLst>
                        <a:ext uri="{FF2B5EF4-FFF2-40B4-BE49-F238E27FC236}">
                          <a16:creationId xmlns:a16="http://schemas.microsoft.com/office/drawing/2014/main" id="{AD826127-DC21-4CEA-90C8-56930D43498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51704" y="2859826"/>
                      <a:ext cx="0" cy="1698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27" name="Line 36">
                      <a:extLst>
                        <a:ext uri="{FF2B5EF4-FFF2-40B4-BE49-F238E27FC236}">
                          <a16:creationId xmlns:a16="http://schemas.microsoft.com/office/drawing/2014/main" id="{F9E77E9F-62A2-46D8-9D1B-C5C80CB150A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56246" y="2979875"/>
                      <a:ext cx="98782" cy="9626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sm" len="med"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28" name="Line 37">
                      <a:extLst>
                        <a:ext uri="{FF2B5EF4-FFF2-40B4-BE49-F238E27FC236}">
                          <a16:creationId xmlns:a16="http://schemas.microsoft.com/office/drawing/2014/main" id="{7C95C362-930E-4B76-ABA3-6509C351F76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18776" y="2905127"/>
                      <a:ext cx="0" cy="8041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29" name="Line 38">
                      <a:extLst>
                        <a:ext uri="{FF2B5EF4-FFF2-40B4-BE49-F238E27FC236}">
                          <a16:creationId xmlns:a16="http://schemas.microsoft.com/office/drawing/2014/main" id="{189704BF-F5FC-4947-B926-62ACFE5CBE2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09523" y="2944766"/>
                      <a:ext cx="10332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30" name="Line 39">
                      <a:extLst>
                        <a:ext uri="{FF2B5EF4-FFF2-40B4-BE49-F238E27FC236}">
                          <a16:creationId xmlns:a16="http://schemas.microsoft.com/office/drawing/2014/main" id="{0423495B-A18A-4688-9B39-8CA931972F6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1622" y="3076140"/>
                      <a:ext cx="0" cy="16308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31" name="Line 40">
                      <a:extLst>
                        <a:ext uri="{FF2B5EF4-FFF2-40B4-BE49-F238E27FC236}">
                          <a16:creationId xmlns:a16="http://schemas.microsoft.com/office/drawing/2014/main" id="{E87D1631-3C7F-4198-9E74-FEAE6DAEDA6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757" y="2692210"/>
                      <a:ext cx="0" cy="12231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32" name="AutoShape 42">
                      <a:extLst>
                        <a:ext uri="{FF2B5EF4-FFF2-40B4-BE49-F238E27FC236}">
                          <a16:creationId xmlns:a16="http://schemas.microsoft.com/office/drawing/2014/main" id="{3CD63BBC-B204-4C1B-B863-3F0DFDE5E36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6821" y="2909560"/>
                      <a:ext cx="95114" cy="73712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33" name="Line 43">
                      <a:extLst>
                        <a:ext uri="{FF2B5EF4-FFF2-40B4-BE49-F238E27FC236}">
                          <a16:creationId xmlns:a16="http://schemas.microsoft.com/office/drawing/2014/main" id="{1DCAF5F9-1416-42C0-A1BF-C7B41E44431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98174" y="2907392"/>
                      <a:ext cx="11240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34" name="Line 45">
                      <a:extLst>
                        <a:ext uri="{FF2B5EF4-FFF2-40B4-BE49-F238E27FC236}">
                          <a16:creationId xmlns:a16="http://schemas.microsoft.com/office/drawing/2014/main" id="{59D47308-4868-45F1-8071-8693AA7114E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16200000">
                      <a:off x="1062408" y="2956092"/>
                      <a:ext cx="380533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35" name="Line 46">
                      <a:extLst>
                        <a:ext uri="{FF2B5EF4-FFF2-40B4-BE49-F238E27FC236}">
                          <a16:creationId xmlns:a16="http://schemas.microsoft.com/office/drawing/2014/main" id="{D17F7931-1393-4E18-B4A4-1244256770E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47080" y="2768090"/>
                      <a:ext cx="10900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36" name="Line 47">
                      <a:extLst>
                        <a:ext uri="{FF2B5EF4-FFF2-40B4-BE49-F238E27FC236}">
                          <a16:creationId xmlns:a16="http://schemas.microsoft.com/office/drawing/2014/main" id="{1640D290-0F2B-4D40-AB7E-B735730F79F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1622" y="3146358"/>
                      <a:ext cx="1021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411" name="Gruppo 410">
                    <a:extLst>
                      <a:ext uri="{FF2B5EF4-FFF2-40B4-BE49-F238E27FC236}">
                        <a16:creationId xmlns:a16="http://schemas.microsoft.com/office/drawing/2014/main" id="{D58D3BAD-42D4-4B47-8BEF-6A5CE8D6C470}"/>
                      </a:ext>
                    </a:extLst>
                  </p:cNvPr>
                  <p:cNvGrpSpPr/>
                  <p:nvPr/>
                </p:nvGrpSpPr>
                <p:grpSpPr>
                  <a:xfrm>
                    <a:off x="1995379" y="2699733"/>
                    <a:ext cx="401059" cy="547016"/>
                    <a:chOff x="1396842" y="4067998"/>
                    <a:chExt cx="401059" cy="547016"/>
                  </a:xfrm>
                </p:grpSpPr>
                <p:sp>
                  <p:nvSpPr>
                    <p:cNvPr id="413" name="Line 34">
                      <a:extLst>
                        <a:ext uri="{FF2B5EF4-FFF2-40B4-BE49-F238E27FC236}">
                          <a16:creationId xmlns:a16="http://schemas.microsoft.com/office/drawing/2014/main" id="{BD02046F-D15D-4942-B724-98E025948D7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543565" y="4189180"/>
                      <a:ext cx="95376" cy="1007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14" name="Line 35">
                      <a:extLst>
                        <a:ext uri="{FF2B5EF4-FFF2-40B4-BE49-F238E27FC236}">
                          <a16:creationId xmlns:a16="http://schemas.microsoft.com/office/drawing/2014/main" id="{8B756FCE-6F4D-4BC7-8C6D-5D339DF231D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9023" y="4235614"/>
                      <a:ext cx="0" cy="1698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15" name="Line 36">
                      <a:extLst>
                        <a:ext uri="{FF2B5EF4-FFF2-40B4-BE49-F238E27FC236}">
                          <a16:creationId xmlns:a16="http://schemas.microsoft.com/office/drawing/2014/main" id="{419384E9-EBB3-4034-A073-4D446FA730B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43565" y="4355663"/>
                      <a:ext cx="98782" cy="9626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sm" len="med"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16" name="Line 37">
                      <a:extLst>
                        <a:ext uri="{FF2B5EF4-FFF2-40B4-BE49-F238E27FC236}">
                          <a16:creationId xmlns:a16="http://schemas.microsoft.com/office/drawing/2014/main" id="{4969E29C-2026-4F00-B4B9-A39EC172218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06095" y="4280915"/>
                      <a:ext cx="0" cy="8041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17" name="Line 38">
                      <a:extLst>
                        <a:ext uri="{FF2B5EF4-FFF2-40B4-BE49-F238E27FC236}">
                          <a16:creationId xmlns:a16="http://schemas.microsoft.com/office/drawing/2014/main" id="{7E0B83D2-B96E-448E-84AC-63626716EF7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96842" y="4320554"/>
                      <a:ext cx="10332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18" name="Line 39">
                      <a:extLst>
                        <a:ext uri="{FF2B5EF4-FFF2-40B4-BE49-F238E27FC236}">
                          <a16:creationId xmlns:a16="http://schemas.microsoft.com/office/drawing/2014/main" id="{EC92974D-DEAA-46DD-96BA-B2F0E4C740B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8941" y="4451928"/>
                      <a:ext cx="0" cy="16308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19" name="Line 40">
                      <a:extLst>
                        <a:ext uri="{FF2B5EF4-FFF2-40B4-BE49-F238E27FC236}">
                          <a16:creationId xmlns:a16="http://schemas.microsoft.com/office/drawing/2014/main" id="{50EE46FF-8477-4564-868E-B397000DACB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40076" y="4067998"/>
                      <a:ext cx="0" cy="12231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20" name="AutoShape 42">
                      <a:extLst>
                        <a:ext uri="{FF2B5EF4-FFF2-40B4-BE49-F238E27FC236}">
                          <a16:creationId xmlns:a16="http://schemas.microsoft.com/office/drawing/2014/main" id="{CC00E272-0D75-4E47-A7A6-F126CE6B509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4140" y="4285348"/>
                      <a:ext cx="95114" cy="73712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21" name="Line 43">
                      <a:extLst>
                        <a:ext uri="{FF2B5EF4-FFF2-40B4-BE49-F238E27FC236}">
                          <a16:creationId xmlns:a16="http://schemas.microsoft.com/office/drawing/2014/main" id="{DFB00D37-B666-4624-9D7F-22F3B7D4039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85493" y="4283180"/>
                      <a:ext cx="11240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22" name="Line 45">
                      <a:extLst>
                        <a:ext uri="{FF2B5EF4-FFF2-40B4-BE49-F238E27FC236}">
                          <a16:creationId xmlns:a16="http://schemas.microsoft.com/office/drawing/2014/main" id="{44FE160C-7F12-4361-9ACD-79CBA6919C7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16200000">
                      <a:off x="1549727" y="4331880"/>
                      <a:ext cx="380533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23" name="Line 46">
                      <a:extLst>
                        <a:ext uri="{FF2B5EF4-FFF2-40B4-BE49-F238E27FC236}">
                          <a16:creationId xmlns:a16="http://schemas.microsoft.com/office/drawing/2014/main" id="{5DCF4E28-7923-4714-936B-C66E30E1710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4399" y="4143878"/>
                      <a:ext cx="10900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24" name="Line 47">
                      <a:extLst>
                        <a:ext uri="{FF2B5EF4-FFF2-40B4-BE49-F238E27FC236}">
                          <a16:creationId xmlns:a16="http://schemas.microsoft.com/office/drawing/2014/main" id="{CDFC409C-945C-4DE7-B93D-393C6FDC528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8941" y="4522146"/>
                      <a:ext cx="1021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cxnSp>
                <p:nvCxnSpPr>
                  <p:cNvPr id="412" name="Connettore diritto 411">
                    <a:extLst>
                      <a:ext uri="{FF2B5EF4-FFF2-40B4-BE49-F238E27FC236}">
                        <a16:creationId xmlns:a16="http://schemas.microsoft.com/office/drawing/2014/main" id="{10127BA1-B98C-49A8-93C0-B10DD3D9BE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238613" y="2211929"/>
                    <a:ext cx="671" cy="487804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54" name="Gruppo 353">
                  <a:extLst>
                    <a:ext uri="{FF2B5EF4-FFF2-40B4-BE49-F238E27FC236}">
                      <a16:creationId xmlns:a16="http://schemas.microsoft.com/office/drawing/2014/main" id="{A6C2159A-B469-4ECD-AC7A-8F86B83C8747}"/>
                    </a:ext>
                  </a:extLst>
                </p:cNvPr>
                <p:cNvGrpSpPr/>
                <p:nvPr/>
              </p:nvGrpSpPr>
              <p:grpSpPr>
                <a:xfrm>
                  <a:off x="2549813" y="1662324"/>
                  <a:ext cx="402647" cy="1579455"/>
                  <a:chOff x="1995379" y="1667294"/>
                  <a:chExt cx="402647" cy="1579455"/>
                </a:xfrm>
              </p:grpSpPr>
              <p:grpSp>
                <p:nvGrpSpPr>
                  <p:cNvPr id="383" name="Gruppo 382">
                    <a:extLst>
                      <a:ext uri="{FF2B5EF4-FFF2-40B4-BE49-F238E27FC236}">
                        <a16:creationId xmlns:a16="http://schemas.microsoft.com/office/drawing/2014/main" id="{712B52FF-B86B-4E26-BDE0-1931D46FE0E1}"/>
                      </a:ext>
                    </a:extLst>
                  </p:cNvPr>
                  <p:cNvGrpSpPr/>
                  <p:nvPr/>
                </p:nvGrpSpPr>
                <p:grpSpPr>
                  <a:xfrm>
                    <a:off x="1996967" y="1667294"/>
                    <a:ext cx="401059" cy="547016"/>
                    <a:chOff x="909523" y="2692210"/>
                    <a:chExt cx="401059" cy="547016"/>
                  </a:xfrm>
                </p:grpSpPr>
                <p:sp>
                  <p:nvSpPr>
                    <p:cNvPr id="398" name="Line 34">
                      <a:extLst>
                        <a:ext uri="{FF2B5EF4-FFF2-40B4-BE49-F238E27FC236}">
                          <a16:creationId xmlns:a16="http://schemas.microsoft.com/office/drawing/2014/main" id="{8BBB624D-05A1-49EC-8737-5015467982E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056246" y="2813392"/>
                      <a:ext cx="95376" cy="1007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99" name="Line 35">
                      <a:extLst>
                        <a:ext uri="{FF2B5EF4-FFF2-40B4-BE49-F238E27FC236}">
                          <a16:creationId xmlns:a16="http://schemas.microsoft.com/office/drawing/2014/main" id="{E9AADB82-2058-44FB-98B2-12952D5EDF6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51704" y="2859826"/>
                      <a:ext cx="0" cy="1698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00" name="Line 36">
                      <a:extLst>
                        <a:ext uri="{FF2B5EF4-FFF2-40B4-BE49-F238E27FC236}">
                          <a16:creationId xmlns:a16="http://schemas.microsoft.com/office/drawing/2014/main" id="{54117454-8886-490B-B2A8-8D48DCF42F8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56246" y="2979875"/>
                      <a:ext cx="98782" cy="9626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sm" len="med"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01" name="Line 37">
                      <a:extLst>
                        <a:ext uri="{FF2B5EF4-FFF2-40B4-BE49-F238E27FC236}">
                          <a16:creationId xmlns:a16="http://schemas.microsoft.com/office/drawing/2014/main" id="{5BA48E79-B4E0-4644-AF9F-28584E0D681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18776" y="2905127"/>
                      <a:ext cx="0" cy="8041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02" name="Line 38">
                      <a:extLst>
                        <a:ext uri="{FF2B5EF4-FFF2-40B4-BE49-F238E27FC236}">
                          <a16:creationId xmlns:a16="http://schemas.microsoft.com/office/drawing/2014/main" id="{356E8A5B-5457-4250-A678-B04323552C5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09523" y="2944766"/>
                      <a:ext cx="10332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03" name="Line 39">
                      <a:extLst>
                        <a:ext uri="{FF2B5EF4-FFF2-40B4-BE49-F238E27FC236}">
                          <a16:creationId xmlns:a16="http://schemas.microsoft.com/office/drawing/2014/main" id="{5E3047FA-F9F2-4806-8C02-09972CE6810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1622" y="3076140"/>
                      <a:ext cx="0" cy="16308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04" name="Line 40">
                      <a:extLst>
                        <a:ext uri="{FF2B5EF4-FFF2-40B4-BE49-F238E27FC236}">
                          <a16:creationId xmlns:a16="http://schemas.microsoft.com/office/drawing/2014/main" id="{E647E549-EB63-4C7D-B47D-1C8D30E244C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757" y="2692210"/>
                      <a:ext cx="0" cy="12231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05" name="AutoShape 42">
                      <a:extLst>
                        <a:ext uri="{FF2B5EF4-FFF2-40B4-BE49-F238E27FC236}">
                          <a16:creationId xmlns:a16="http://schemas.microsoft.com/office/drawing/2014/main" id="{825FE233-2D91-43DE-A70E-2E16D9740B2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6821" y="2909560"/>
                      <a:ext cx="95114" cy="73712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06" name="Line 43">
                      <a:extLst>
                        <a:ext uri="{FF2B5EF4-FFF2-40B4-BE49-F238E27FC236}">
                          <a16:creationId xmlns:a16="http://schemas.microsoft.com/office/drawing/2014/main" id="{D7FA77F1-9AF1-4E17-AE26-BDB9411D530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98174" y="2907392"/>
                      <a:ext cx="11240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07" name="Line 45">
                      <a:extLst>
                        <a:ext uri="{FF2B5EF4-FFF2-40B4-BE49-F238E27FC236}">
                          <a16:creationId xmlns:a16="http://schemas.microsoft.com/office/drawing/2014/main" id="{003EB2F4-B2DF-426D-8963-420CECCAC11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16200000">
                      <a:off x="1062408" y="2956092"/>
                      <a:ext cx="380533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08" name="Line 46">
                      <a:extLst>
                        <a:ext uri="{FF2B5EF4-FFF2-40B4-BE49-F238E27FC236}">
                          <a16:creationId xmlns:a16="http://schemas.microsoft.com/office/drawing/2014/main" id="{9438651D-34C8-4C68-90AE-591B158022B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47080" y="2768090"/>
                      <a:ext cx="10900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09" name="Line 47">
                      <a:extLst>
                        <a:ext uri="{FF2B5EF4-FFF2-40B4-BE49-F238E27FC236}">
                          <a16:creationId xmlns:a16="http://schemas.microsoft.com/office/drawing/2014/main" id="{49ED4F5D-9CE6-4B93-A1FB-5E6F56BDEDE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1622" y="3146358"/>
                      <a:ext cx="1021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384" name="Gruppo 383">
                    <a:extLst>
                      <a:ext uri="{FF2B5EF4-FFF2-40B4-BE49-F238E27FC236}">
                        <a16:creationId xmlns:a16="http://schemas.microsoft.com/office/drawing/2014/main" id="{AF8C2787-F340-439F-89DE-0B5275FA1CC5}"/>
                      </a:ext>
                    </a:extLst>
                  </p:cNvPr>
                  <p:cNvGrpSpPr/>
                  <p:nvPr/>
                </p:nvGrpSpPr>
                <p:grpSpPr>
                  <a:xfrm>
                    <a:off x="1995379" y="2699733"/>
                    <a:ext cx="401059" cy="547016"/>
                    <a:chOff x="1396842" y="4067998"/>
                    <a:chExt cx="401059" cy="547016"/>
                  </a:xfrm>
                </p:grpSpPr>
                <p:sp>
                  <p:nvSpPr>
                    <p:cNvPr id="386" name="Line 34">
                      <a:extLst>
                        <a:ext uri="{FF2B5EF4-FFF2-40B4-BE49-F238E27FC236}">
                          <a16:creationId xmlns:a16="http://schemas.microsoft.com/office/drawing/2014/main" id="{CF570BAB-1DAA-4C08-8A2A-7248768F451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543565" y="4189180"/>
                      <a:ext cx="95376" cy="1007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7" name="Line 35">
                      <a:extLst>
                        <a:ext uri="{FF2B5EF4-FFF2-40B4-BE49-F238E27FC236}">
                          <a16:creationId xmlns:a16="http://schemas.microsoft.com/office/drawing/2014/main" id="{86CC9C6B-A4FA-4E64-8BE3-6D6C6FD6BEB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9023" y="4235614"/>
                      <a:ext cx="0" cy="1698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8" name="Line 36">
                      <a:extLst>
                        <a:ext uri="{FF2B5EF4-FFF2-40B4-BE49-F238E27FC236}">
                          <a16:creationId xmlns:a16="http://schemas.microsoft.com/office/drawing/2014/main" id="{B1859307-0B0A-4269-9228-281D396B717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43565" y="4355663"/>
                      <a:ext cx="98782" cy="9626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sm" len="med"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" name="Line 37">
                      <a:extLst>
                        <a:ext uri="{FF2B5EF4-FFF2-40B4-BE49-F238E27FC236}">
                          <a16:creationId xmlns:a16="http://schemas.microsoft.com/office/drawing/2014/main" id="{3BD53BD0-AA6A-4D64-B0BA-DAA29C6FB87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06095" y="4280915"/>
                      <a:ext cx="0" cy="8041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90" name="Line 38">
                      <a:extLst>
                        <a:ext uri="{FF2B5EF4-FFF2-40B4-BE49-F238E27FC236}">
                          <a16:creationId xmlns:a16="http://schemas.microsoft.com/office/drawing/2014/main" id="{288F9697-2E5B-4067-BE9E-895F9786282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96842" y="4320554"/>
                      <a:ext cx="10332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91" name="Line 39">
                      <a:extLst>
                        <a:ext uri="{FF2B5EF4-FFF2-40B4-BE49-F238E27FC236}">
                          <a16:creationId xmlns:a16="http://schemas.microsoft.com/office/drawing/2014/main" id="{115CD87F-4C86-45D0-A4FD-8E728FCA30A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8941" y="4451928"/>
                      <a:ext cx="0" cy="16308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92" name="Line 40">
                      <a:extLst>
                        <a:ext uri="{FF2B5EF4-FFF2-40B4-BE49-F238E27FC236}">
                          <a16:creationId xmlns:a16="http://schemas.microsoft.com/office/drawing/2014/main" id="{4F97FB93-E256-49B7-BD23-A6748B51632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40076" y="4067998"/>
                      <a:ext cx="0" cy="12231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93" name="AutoShape 42">
                      <a:extLst>
                        <a:ext uri="{FF2B5EF4-FFF2-40B4-BE49-F238E27FC236}">
                          <a16:creationId xmlns:a16="http://schemas.microsoft.com/office/drawing/2014/main" id="{1397055A-5603-4379-92C7-A087F15400D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4140" y="4285348"/>
                      <a:ext cx="95114" cy="73712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94" name="Line 43">
                      <a:extLst>
                        <a:ext uri="{FF2B5EF4-FFF2-40B4-BE49-F238E27FC236}">
                          <a16:creationId xmlns:a16="http://schemas.microsoft.com/office/drawing/2014/main" id="{F9F35079-3994-4DA5-8DC0-E663C6425DC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85493" y="4283180"/>
                      <a:ext cx="11240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95" name="Line 45">
                      <a:extLst>
                        <a:ext uri="{FF2B5EF4-FFF2-40B4-BE49-F238E27FC236}">
                          <a16:creationId xmlns:a16="http://schemas.microsoft.com/office/drawing/2014/main" id="{4E9EC8E9-3442-4D05-AFC3-D66D282A1A8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16200000">
                      <a:off x="1549727" y="4331880"/>
                      <a:ext cx="380533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96" name="Line 46">
                      <a:extLst>
                        <a:ext uri="{FF2B5EF4-FFF2-40B4-BE49-F238E27FC236}">
                          <a16:creationId xmlns:a16="http://schemas.microsoft.com/office/drawing/2014/main" id="{BEE91CC3-13A1-47E3-AF73-C6858781D10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4399" y="4143878"/>
                      <a:ext cx="10900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97" name="Line 47">
                      <a:extLst>
                        <a:ext uri="{FF2B5EF4-FFF2-40B4-BE49-F238E27FC236}">
                          <a16:creationId xmlns:a16="http://schemas.microsoft.com/office/drawing/2014/main" id="{D88CA573-1859-42AE-82CE-83E4FF8C4EE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8941" y="4522146"/>
                      <a:ext cx="1021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cxnSp>
                <p:nvCxnSpPr>
                  <p:cNvPr id="385" name="Connettore diritto 384">
                    <a:extLst>
                      <a:ext uri="{FF2B5EF4-FFF2-40B4-BE49-F238E27FC236}">
                        <a16:creationId xmlns:a16="http://schemas.microsoft.com/office/drawing/2014/main" id="{391FC746-A7A5-44F9-A615-E6EDC8DECD95}"/>
                      </a:ext>
                    </a:extLst>
                  </p:cNvPr>
                  <p:cNvCxnSpPr>
                    <a:cxnSpLocks/>
                    <a:endCxn id="392" idx="0"/>
                  </p:cNvCxnSpPr>
                  <p:nvPr/>
                </p:nvCxnSpPr>
                <p:spPr>
                  <a:xfrm flipH="1">
                    <a:off x="2238613" y="2211929"/>
                    <a:ext cx="671" cy="487804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55" name="Gruppo 354">
                  <a:extLst>
                    <a:ext uri="{FF2B5EF4-FFF2-40B4-BE49-F238E27FC236}">
                      <a16:creationId xmlns:a16="http://schemas.microsoft.com/office/drawing/2014/main" id="{E3B1D040-F717-4E65-B928-295D173BDFEF}"/>
                    </a:ext>
                  </a:extLst>
                </p:cNvPr>
                <p:cNvGrpSpPr/>
                <p:nvPr/>
              </p:nvGrpSpPr>
              <p:grpSpPr>
                <a:xfrm>
                  <a:off x="3104248" y="1662324"/>
                  <a:ext cx="402647" cy="1579455"/>
                  <a:chOff x="1995379" y="1667294"/>
                  <a:chExt cx="402647" cy="1579455"/>
                </a:xfrm>
              </p:grpSpPr>
              <p:grpSp>
                <p:nvGrpSpPr>
                  <p:cNvPr id="356" name="Gruppo 355">
                    <a:extLst>
                      <a:ext uri="{FF2B5EF4-FFF2-40B4-BE49-F238E27FC236}">
                        <a16:creationId xmlns:a16="http://schemas.microsoft.com/office/drawing/2014/main" id="{2ECC2AF5-4C10-4D47-B51A-EC1B7A9696BA}"/>
                      </a:ext>
                    </a:extLst>
                  </p:cNvPr>
                  <p:cNvGrpSpPr/>
                  <p:nvPr/>
                </p:nvGrpSpPr>
                <p:grpSpPr>
                  <a:xfrm>
                    <a:off x="1996967" y="1667294"/>
                    <a:ext cx="401059" cy="547016"/>
                    <a:chOff x="909523" y="2692210"/>
                    <a:chExt cx="401059" cy="547016"/>
                  </a:xfrm>
                </p:grpSpPr>
                <p:sp>
                  <p:nvSpPr>
                    <p:cNvPr id="371" name="Line 34">
                      <a:extLst>
                        <a:ext uri="{FF2B5EF4-FFF2-40B4-BE49-F238E27FC236}">
                          <a16:creationId xmlns:a16="http://schemas.microsoft.com/office/drawing/2014/main" id="{FFFEC5DA-1F4C-4886-B7AD-7E1D93D61CD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056246" y="2813392"/>
                      <a:ext cx="95376" cy="1007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72" name="Line 35">
                      <a:extLst>
                        <a:ext uri="{FF2B5EF4-FFF2-40B4-BE49-F238E27FC236}">
                          <a16:creationId xmlns:a16="http://schemas.microsoft.com/office/drawing/2014/main" id="{2B06C9D7-B03B-4839-931B-F651FC1B3E5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51704" y="2859826"/>
                      <a:ext cx="0" cy="1698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73" name="Line 36">
                      <a:extLst>
                        <a:ext uri="{FF2B5EF4-FFF2-40B4-BE49-F238E27FC236}">
                          <a16:creationId xmlns:a16="http://schemas.microsoft.com/office/drawing/2014/main" id="{F2322CB2-4FA7-4683-9C9C-900FE5B868C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56246" y="2979875"/>
                      <a:ext cx="98782" cy="9626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sm" len="med"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74" name="Line 37">
                      <a:extLst>
                        <a:ext uri="{FF2B5EF4-FFF2-40B4-BE49-F238E27FC236}">
                          <a16:creationId xmlns:a16="http://schemas.microsoft.com/office/drawing/2014/main" id="{B369E7A4-CE35-4CEC-BED1-3320DB0CC80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18776" y="2905127"/>
                      <a:ext cx="0" cy="8041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75" name="Line 38">
                      <a:extLst>
                        <a:ext uri="{FF2B5EF4-FFF2-40B4-BE49-F238E27FC236}">
                          <a16:creationId xmlns:a16="http://schemas.microsoft.com/office/drawing/2014/main" id="{5DB71539-2D48-49CD-A069-47EBA95C7E9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09523" y="2944766"/>
                      <a:ext cx="10332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76" name="Line 39">
                      <a:extLst>
                        <a:ext uri="{FF2B5EF4-FFF2-40B4-BE49-F238E27FC236}">
                          <a16:creationId xmlns:a16="http://schemas.microsoft.com/office/drawing/2014/main" id="{FEAC228D-D340-48BF-9E39-C14B7C5D828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1622" y="3076140"/>
                      <a:ext cx="0" cy="16308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77" name="Line 40">
                      <a:extLst>
                        <a:ext uri="{FF2B5EF4-FFF2-40B4-BE49-F238E27FC236}">
                          <a16:creationId xmlns:a16="http://schemas.microsoft.com/office/drawing/2014/main" id="{61A70689-D46F-44E5-A9C3-93EE01D94CE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757" y="2692210"/>
                      <a:ext cx="0" cy="12231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78" name="AutoShape 42">
                      <a:extLst>
                        <a:ext uri="{FF2B5EF4-FFF2-40B4-BE49-F238E27FC236}">
                          <a16:creationId xmlns:a16="http://schemas.microsoft.com/office/drawing/2014/main" id="{24D11844-BEBB-4D18-9AA5-8B80F3EF9EE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6821" y="2909560"/>
                      <a:ext cx="95114" cy="73712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79" name="Line 43">
                      <a:extLst>
                        <a:ext uri="{FF2B5EF4-FFF2-40B4-BE49-F238E27FC236}">
                          <a16:creationId xmlns:a16="http://schemas.microsoft.com/office/drawing/2014/main" id="{9D959922-C7DE-440C-B294-730D0D05EBD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98174" y="2907392"/>
                      <a:ext cx="11240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0" name="Line 45">
                      <a:extLst>
                        <a:ext uri="{FF2B5EF4-FFF2-40B4-BE49-F238E27FC236}">
                          <a16:creationId xmlns:a16="http://schemas.microsoft.com/office/drawing/2014/main" id="{883A8779-1B89-4D91-A2DB-FBB86188A8C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16200000">
                      <a:off x="1062408" y="2956092"/>
                      <a:ext cx="380533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1" name="Line 46">
                      <a:extLst>
                        <a:ext uri="{FF2B5EF4-FFF2-40B4-BE49-F238E27FC236}">
                          <a16:creationId xmlns:a16="http://schemas.microsoft.com/office/drawing/2014/main" id="{53D59742-27C3-4670-99BE-0A11C203C8A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47080" y="2768090"/>
                      <a:ext cx="10900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2" name="Line 47">
                      <a:extLst>
                        <a:ext uri="{FF2B5EF4-FFF2-40B4-BE49-F238E27FC236}">
                          <a16:creationId xmlns:a16="http://schemas.microsoft.com/office/drawing/2014/main" id="{537C8F5B-54FE-40D2-B5BB-CAEDEC6C7EF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1622" y="3146358"/>
                      <a:ext cx="1021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357" name="Gruppo 356">
                    <a:extLst>
                      <a:ext uri="{FF2B5EF4-FFF2-40B4-BE49-F238E27FC236}">
                        <a16:creationId xmlns:a16="http://schemas.microsoft.com/office/drawing/2014/main" id="{41175532-E155-4739-95D3-B75A72BF8F65}"/>
                      </a:ext>
                    </a:extLst>
                  </p:cNvPr>
                  <p:cNvGrpSpPr/>
                  <p:nvPr/>
                </p:nvGrpSpPr>
                <p:grpSpPr>
                  <a:xfrm>
                    <a:off x="1995379" y="2699733"/>
                    <a:ext cx="401059" cy="547016"/>
                    <a:chOff x="1396842" y="4067998"/>
                    <a:chExt cx="401059" cy="547016"/>
                  </a:xfrm>
                </p:grpSpPr>
                <p:sp>
                  <p:nvSpPr>
                    <p:cNvPr id="359" name="Line 34">
                      <a:extLst>
                        <a:ext uri="{FF2B5EF4-FFF2-40B4-BE49-F238E27FC236}">
                          <a16:creationId xmlns:a16="http://schemas.microsoft.com/office/drawing/2014/main" id="{9DC62895-C98A-441B-8B01-9AEF420AB96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543565" y="4189180"/>
                      <a:ext cx="95376" cy="1007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60" name="Line 35">
                      <a:extLst>
                        <a:ext uri="{FF2B5EF4-FFF2-40B4-BE49-F238E27FC236}">
                          <a16:creationId xmlns:a16="http://schemas.microsoft.com/office/drawing/2014/main" id="{E843CBC4-9CD2-4522-BBC6-1BAD8297554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9023" y="4235614"/>
                      <a:ext cx="0" cy="1698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61" name="Line 36">
                      <a:extLst>
                        <a:ext uri="{FF2B5EF4-FFF2-40B4-BE49-F238E27FC236}">
                          <a16:creationId xmlns:a16="http://schemas.microsoft.com/office/drawing/2014/main" id="{745FB51B-18DB-4FA6-8733-665BF836444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43565" y="4355663"/>
                      <a:ext cx="98782" cy="9626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sm" len="med"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62" name="Line 37">
                      <a:extLst>
                        <a:ext uri="{FF2B5EF4-FFF2-40B4-BE49-F238E27FC236}">
                          <a16:creationId xmlns:a16="http://schemas.microsoft.com/office/drawing/2014/main" id="{84DA94A8-5748-4693-90FF-25D01043FB1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06095" y="4280915"/>
                      <a:ext cx="0" cy="8041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63" name="Line 38">
                      <a:extLst>
                        <a:ext uri="{FF2B5EF4-FFF2-40B4-BE49-F238E27FC236}">
                          <a16:creationId xmlns:a16="http://schemas.microsoft.com/office/drawing/2014/main" id="{55E598FD-4F40-463F-8954-3EDBF4C6FAA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96842" y="4320554"/>
                      <a:ext cx="10332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64" name="Line 39">
                      <a:extLst>
                        <a:ext uri="{FF2B5EF4-FFF2-40B4-BE49-F238E27FC236}">
                          <a16:creationId xmlns:a16="http://schemas.microsoft.com/office/drawing/2014/main" id="{246A7E83-C8C7-4565-B38E-DA7BD264AA3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8941" y="4451928"/>
                      <a:ext cx="0" cy="16308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65" name="Line 40">
                      <a:extLst>
                        <a:ext uri="{FF2B5EF4-FFF2-40B4-BE49-F238E27FC236}">
                          <a16:creationId xmlns:a16="http://schemas.microsoft.com/office/drawing/2014/main" id="{589A449F-5F98-4A12-9ABB-CFDE67B5ED3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40076" y="4067998"/>
                      <a:ext cx="0" cy="12231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66" name="AutoShape 42">
                      <a:extLst>
                        <a:ext uri="{FF2B5EF4-FFF2-40B4-BE49-F238E27FC236}">
                          <a16:creationId xmlns:a16="http://schemas.microsoft.com/office/drawing/2014/main" id="{E120217D-FAC7-4A92-9764-13B6124FE66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4140" y="4285348"/>
                      <a:ext cx="95114" cy="73712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67" name="Line 43">
                      <a:extLst>
                        <a:ext uri="{FF2B5EF4-FFF2-40B4-BE49-F238E27FC236}">
                          <a16:creationId xmlns:a16="http://schemas.microsoft.com/office/drawing/2014/main" id="{5BA43965-FC9D-4DAF-AC0B-67E825EDABA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85493" y="4283180"/>
                      <a:ext cx="11240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68" name="Line 45">
                      <a:extLst>
                        <a:ext uri="{FF2B5EF4-FFF2-40B4-BE49-F238E27FC236}">
                          <a16:creationId xmlns:a16="http://schemas.microsoft.com/office/drawing/2014/main" id="{390334A3-E050-4C03-9FF3-B21B6D7EF12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16200000">
                      <a:off x="1549727" y="4331880"/>
                      <a:ext cx="380533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69" name="Line 46">
                      <a:extLst>
                        <a:ext uri="{FF2B5EF4-FFF2-40B4-BE49-F238E27FC236}">
                          <a16:creationId xmlns:a16="http://schemas.microsoft.com/office/drawing/2014/main" id="{6D8010DB-99BB-4DE9-90E0-61FBBDC8CEA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4399" y="4143878"/>
                      <a:ext cx="10900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70" name="Line 47">
                      <a:extLst>
                        <a:ext uri="{FF2B5EF4-FFF2-40B4-BE49-F238E27FC236}">
                          <a16:creationId xmlns:a16="http://schemas.microsoft.com/office/drawing/2014/main" id="{D909449F-CC96-4DAF-9861-A4B92BB91D7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8941" y="4522146"/>
                      <a:ext cx="1021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cxnSp>
                <p:nvCxnSpPr>
                  <p:cNvPr id="358" name="Connettore diritto 357">
                    <a:extLst>
                      <a:ext uri="{FF2B5EF4-FFF2-40B4-BE49-F238E27FC236}">
                        <a16:creationId xmlns:a16="http://schemas.microsoft.com/office/drawing/2014/main" id="{1583C480-C4BF-4EC5-A47D-0A22084EAA6F}"/>
                      </a:ext>
                    </a:extLst>
                  </p:cNvPr>
                  <p:cNvCxnSpPr>
                    <a:cxnSpLocks/>
                    <a:endCxn id="365" idx="0"/>
                  </p:cNvCxnSpPr>
                  <p:nvPr/>
                </p:nvCxnSpPr>
                <p:spPr>
                  <a:xfrm flipH="1">
                    <a:off x="2238613" y="2211929"/>
                    <a:ext cx="671" cy="487804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7" name="Gruppo 306">
                <a:extLst>
                  <a:ext uri="{FF2B5EF4-FFF2-40B4-BE49-F238E27FC236}">
                    <a16:creationId xmlns:a16="http://schemas.microsoft.com/office/drawing/2014/main" id="{05E6229F-8D4A-4144-BBC3-789B4CA0D4CD}"/>
                  </a:ext>
                </a:extLst>
              </p:cNvPr>
              <p:cNvGrpSpPr/>
              <p:nvPr/>
            </p:nvGrpSpPr>
            <p:grpSpPr>
              <a:xfrm>
                <a:off x="5151063" y="1561723"/>
                <a:ext cx="1045375" cy="16002"/>
                <a:chOff x="3181652" y="2273749"/>
                <a:chExt cx="1045375" cy="16002"/>
              </a:xfrm>
            </p:grpSpPr>
            <p:sp>
              <p:nvSpPr>
                <p:cNvPr id="351" name="Ovale 350">
                  <a:extLst>
                    <a:ext uri="{FF2B5EF4-FFF2-40B4-BE49-F238E27FC236}">
                      <a16:creationId xmlns:a16="http://schemas.microsoft.com/office/drawing/2014/main" id="{F568EA5D-8EC1-4809-A7EF-E76037AD3E7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211025" y="2273749"/>
                  <a:ext cx="16002" cy="16002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2" name="Line 24">
                  <a:extLst>
                    <a:ext uri="{FF2B5EF4-FFF2-40B4-BE49-F238E27FC236}">
                      <a16:creationId xmlns:a16="http://schemas.microsoft.com/office/drawing/2014/main" id="{6CD0CE60-8455-4BFD-AC65-A68405758B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H="1">
                  <a:off x="3699336" y="1766297"/>
                  <a:ext cx="0" cy="10353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308" name="Gruppo 307">
                <a:extLst>
                  <a:ext uri="{FF2B5EF4-FFF2-40B4-BE49-F238E27FC236}">
                    <a16:creationId xmlns:a16="http://schemas.microsoft.com/office/drawing/2014/main" id="{46E544D7-7DD5-4062-A058-B524200357F4}"/>
                  </a:ext>
                </a:extLst>
              </p:cNvPr>
              <p:cNvGrpSpPr/>
              <p:nvPr/>
            </p:nvGrpSpPr>
            <p:grpSpPr>
              <a:xfrm>
                <a:off x="5317090" y="1733432"/>
                <a:ext cx="1433166" cy="16002"/>
                <a:chOff x="2793861" y="2268987"/>
                <a:chExt cx="1433166" cy="16002"/>
              </a:xfrm>
            </p:grpSpPr>
            <p:sp>
              <p:nvSpPr>
                <p:cNvPr id="349" name="Ovale 348">
                  <a:extLst>
                    <a:ext uri="{FF2B5EF4-FFF2-40B4-BE49-F238E27FC236}">
                      <a16:creationId xmlns:a16="http://schemas.microsoft.com/office/drawing/2014/main" id="{36DAA9DC-AA8F-4896-A0E2-C90BFD84AFC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211025" y="2268987"/>
                  <a:ext cx="16002" cy="16002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0" name="Line 24">
                  <a:extLst>
                    <a:ext uri="{FF2B5EF4-FFF2-40B4-BE49-F238E27FC236}">
                      <a16:creationId xmlns:a16="http://schemas.microsoft.com/office/drawing/2014/main" id="{D0B61C9B-2B92-47AE-8D9B-80488B55F9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H="1">
                  <a:off x="3505442" y="1566051"/>
                  <a:ext cx="0" cy="142316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309" name="Gruppo 308">
                <a:extLst>
                  <a:ext uri="{FF2B5EF4-FFF2-40B4-BE49-F238E27FC236}">
                    <a16:creationId xmlns:a16="http://schemas.microsoft.com/office/drawing/2014/main" id="{4F1787F2-9809-4867-8713-01ECC5FD03E5}"/>
                  </a:ext>
                </a:extLst>
              </p:cNvPr>
              <p:cNvGrpSpPr/>
              <p:nvPr/>
            </p:nvGrpSpPr>
            <p:grpSpPr>
              <a:xfrm>
                <a:off x="4921537" y="2754736"/>
                <a:ext cx="544777" cy="435998"/>
                <a:chOff x="3479522" y="3702759"/>
                <a:chExt cx="544777" cy="435998"/>
              </a:xfrm>
            </p:grpSpPr>
            <p:grpSp>
              <p:nvGrpSpPr>
                <p:cNvPr id="319" name="Gruppo 318">
                  <a:extLst>
                    <a:ext uri="{FF2B5EF4-FFF2-40B4-BE49-F238E27FC236}">
                      <a16:creationId xmlns:a16="http://schemas.microsoft.com/office/drawing/2014/main" id="{C5F3DC65-CD7E-4014-BD8D-CF39D7EE5F08}"/>
                    </a:ext>
                  </a:extLst>
                </p:cNvPr>
                <p:cNvGrpSpPr/>
                <p:nvPr/>
              </p:nvGrpSpPr>
              <p:grpSpPr>
                <a:xfrm>
                  <a:off x="3479522" y="3702759"/>
                  <a:ext cx="212725" cy="435998"/>
                  <a:chOff x="4120849" y="3784160"/>
                  <a:chExt cx="212725" cy="435998"/>
                </a:xfrm>
              </p:grpSpPr>
              <p:grpSp>
                <p:nvGrpSpPr>
                  <p:cNvPr id="340" name="Gruppo 339">
                    <a:extLst>
                      <a:ext uri="{FF2B5EF4-FFF2-40B4-BE49-F238E27FC236}">
                        <a16:creationId xmlns:a16="http://schemas.microsoft.com/office/drawing/2014/main" id="{8F7CC78D-E1C5-4C1F-8E96-4277C2A3569D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4024806" y="3904501"/>
                    <a:ext cx="404812" cy="212725"/>
                    <a:chOff x="2675495" y="1318165"/>
                    <a:chExt cx="404812" cy="212725"/>
                  </a:xfrm>
                </p:grpSpPr>
                <p:sp>
                  <p:nvSpPr>
                    <p:cNvPr id="343" name="Oval 137">
                      <a:extLst>
                        <a:ext uri="{FF2B5EF4-FFF2-40B4-BE49-F238E27FC236}">
                          <a16:creationId xmlns:a16="http://schemas.microsoft.com/office/drawing/2014/main" id="{A7B1A3D5-31D8-431E-AA79-C8326AD2768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724707" y="1318165"/>
                      <a:ext cx="107950" cy="14128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 dirty="0"/>
                    </a:p>
                  </p:txBody>
                </p:sp>
                <p:sp>
                  <p:nvSpPr>
                    <p:cNvPr id="344" name="Oval 138">
                      <a:extLst>
                        <a:ext uri="{FF2B5EF4-FFF2-40B4-BE49-F238E27FC236}">
                          <a16:creationId xmlns:a16="http://schemas.microsoft.com/office/drawing/2014/main" id="{A18616DC-9330-4EC8-AD25-5434BBFD38A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32657" y="1318165"/>
                      <a:ext cx="109538" cy="14128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 dirty="0"/>
                    </a:p>
                  </p:txBody>
                </p:sp>
                <p:sp>
                  <p:nvSpPr>
                    <p:cNvPr id="345" name="Oval 139">
                      <a:extLst>
                        <a:ext uri="{FF2B5EF4-FFF2-40B4-BE49-F238E27FC236}">
                          <a16:creationId xmlns:a16="http://schemas.microsoft.com/office/drawing/2014/main" id="{1411DE66-059B-4D12-8AB5-4118477ED61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42195" y="1318165"/>
                      <a:ext cx="107950" cy="14128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 dirty="0"/>
                    </a:p>
                  </p:txBody>
                </p:sp>
                <p:sp>
                  <p:nvSpPr>
                    <p:cNvPr id="346" name="Rectangle 140">
                      <a:extLst>
                        <a:ext uri="{FF2B5EF4-FFF2-40B4-BE49-F238E27FC236}">
                          <a16:creationId xmlns:a16="http://schemas.microsoft.com/office/drawing/2014/main" id="{47AD3374-C30C-44E8-A7E9-926E23FE8718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727882" y="1381665"/>
                      <a:ext cx="327025" cy="14922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 dirty="0"/>
                    </a:p>
                  </p:txBody>
                </p:sp>
                <p:sp>
                  <p:nvSpPr>
                    <p:cNvPr id="347" name="Rectangle 142">
                      <a:extLst>
                        <a:ext uri="{FF2B5EF4-FFF2-40B4-BE49-F238E27FC236}">
                          <a16:creationId xmlns:a16="http://schemas.microsoft.com/office/drawing/2014/main" id="{F10B0DD8-4523-417D-931B-3AE12BD46EE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75495" y="1386428"/>
                      <a:ext cx="188912" cy="12382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 dirty="0"/>
                    </a:p>
                  </p:txBody>
                </p:sp>
                <p:sp>
                  <p:nvSpPr>
                    <p:cNvPr id="348" name="Rectangle 161">
                      <a:extLst>
                        <a:ext uri="{FF2B5EF4-FFF2-40B4-BE49-F238E27FC236}">
                          <a16:creationId xmlns:a16="http://schemas.microsoft.com/office/drawing/2014/main" id="{33059438-9E57-4D36-96A8-AB2EEEAB960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35857" y="1384840"/>
                      <a:ext cx="44450" cy="4445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 dirty="0"/>
                    </a:p>
                  </p:txBody>
                </p:sp>
              </p:grpSp>
              <p:cxnSp>
                <p:nvCxnSpPr>
                  <p:cNvPr id="341" name="Connettore diritto 340">
                    <a:extLst>
                      <a:ext uri="{FF2B5EF4-FFF2-40B4-BE49-F238E27FC236}">
                        <a16:creationId xmlns:a16="http://schemas.microsoft.com/office/drawing/2014/main" id="{1862C530-6768-4225-851E-A7B6782A8FF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189112" y="3784160"/>
                    <a:ext cx="0" cy="59222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2" name="Connettore diritto 341">
                    <a:extLst>
                      <a:ext uri="{FF2B5EF4-FFF2-40B4-BE49-F238E27FC236}">
                        <a16:creationId xmlns:a16="http://schemas.microsoft.com/office/drawing/2014/main" id="{A038847C-BCF6-46AD-BF21-60ED0E0B48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191990" y="4160936"/>
                    <a:ext cx="0" cy="59222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0" name="Gruppo 319">
                  <a:extLst>
                    <a:ext uri="{FF2B5EF4-FFF2-40B4-BE49-F238E27FC236}">
                      <a16:creationId xmlns:a16="http://schemas.microsoft.com/office/drawing/2014/main" id="{BC938773-3DD4-48B8-92D0-FB45C64E77F1}"/>
                    </a:ext>
                  </a:extLst>
                </p:cNvPr>
                <p:cNvGrpSpPr/>
                <p:nvPr/>
              </p:nvGrpSpPr>
              <p:grpSpPr>
                <a:xfrm>
                  <a:off x="3645548" y="3702759"/>
                  <a:ext cx="212725" cy="435998"/>
                  <a:chOff x="4120849" y="3784160"/>
                  <a:chExt cx="212725" cy="435998"/>
                </a:xfrm>
              </p:grpSpPr>
              <p:grpSp>
                <p:nvGrpSpPr>
                  <p:cNvPr id="331" name="Gruppo 330">
                    <a:extLst>
                      <a:ext uri="{FF2B5EF4-FFF2-40B4-BE49-F238E27FC236}">
                        <a16:creationId xmlns:a16="http://schemas.microsoft.com/office/drawing/2014/main" id="{03E0183C-AD9D-4DED-AC43-E06F559F9A4F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4024806" y="3904501"/>
                    <a:ext cx="404812" cy="212725"/>
                    <a:chOff x="2675495" y="1318165"/>
                    <a:chExt cx="404812" cy="212725"/>
                  </a:xfrm>
                </p:grpSpPr>
                <p:sp>
                  <p:nvSpPr>
                    <p:cNvPr id="334" name="Oval 137">
                      <a:extLst>
                        <a:ext uri="{FF2B5EF4-FFF2-40B4-BE49-F238E27FC236}">
                          <a16:creationId xmlns:a16="http://schemas.microsoft.com/office/drawing/2014/main" id="{A1BCC0FD-480F-4C93-91AA-37D7699A369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724707" y="1318165"/>
                      <a:ext cx="107950" cy="14128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 dirty="0"/>
                    </a:p>
                  </p:txBody>
                </p:sp>
                <p:sp>
                  <p:nvSpPr>
                    <p:cNvPr id="335" name="Oval 138">
                      <a:extLst>
                        <a:ext uri="{FF2B5EF4-FFF2-40B4-BE49-F238E27FC236}">
                          <a16:creationId xmlns:a16="http://schemas.microsoft.com/office/drawing/2014/main" id="{45CF8B73-111F-4553-8E48-E07AA3F7206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32657" y="1318165"/>
                      <a:ext cx="109538" cy="14128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 dirty="0"/>
                    </a:p>
                  </p:txBody>
                </p:sp>
                <p:sp>
                  <p:nvSpPr>
                    <p:cNvPr id="336" name="Oval 139">
                      <a:extLst>
                        <a:ext uri="{FF2B5EF4-FFF2-40B4-BE49-F238E27FC236}">
                          <a16:creationId xmlns:a16="http://schemas.microsoft.com/office/drawing/2014/main" id="{C7CE784C-AE56-4676-98F9-9D1B28EA3DB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42195" y="1318165"/>
                      <a:ext cx="107950" cy="14128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 dirty="0"/>
                    </a:p>
                  </p:txBody>
                </p:sp>
                <p:sp>
                  <p:nvSpPr>
                    <p:cNvPr id="337" name="Rectangle 140">
                      <a:extLst>
                        <a:ext uri="{FF2B5EF4-FFF2-40B4-BE49-F238E27FC236}">
                          <a16:creationId xmlns:a16="http://schemas.microsoft.com/office/drawing/2014/main" id="{5ECC64ED-D7D0-43B9-B1C2-81DE5ADF0EE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727882" y="1381665"/>
                      <a:ext cx="327025" cy="14922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 dirty="0"/>
                    </a:p>
                  </p:txBody>
                </p:sp>
                <p:sp>
                  <p:nvSpPr>
                    <p:cNvPr id="338" name="Rectangle 142">
                      <a:extLst>
                        <a:ext uri="{FF2B5EF4-FFF2-40B4-BE49-F238E27FC236}">
                          <a16:creationId xmlns:a16="http://schemas.microsoft.com/office/drawing/2014/main" id="{B3D33BD7-ED5A-4DC2-9DB7-064BEB4C649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75495" y="1386428"/>
                      <a:ext cx="188912" cy="12382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 dirty="0"/>
                    </a:p>
                  </p:txBody>
                </p:sp>
                <p:sp>
                  <p:nvSpPr>
                    <p:cNvPr id="339" name="Rectangle 161">
                      <a:extLst>
                        <a:ext uri="{FF2B5EF4-FFF2-40B4-BE49-F238E27FC236}">
                          <a16:creationId xmlns:a16="http://schemas.microsoft.com/office/drawing/2014/main" id="{76831BB4-AA9D-43CC-B5B7-C601B16470F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35857" y="1384840"/>
                      <a:ext cx="44450" cy="4445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 dirty="0"/>
                    </a:p>
                  </p:txBody>
                </p:sp>
              </p:grpSp>
              <p:cxnSp>
                <p:nvCxnSpPr>
                  <p:cNvPr id="332" name="Connettore diritto 331">
                    <a:extLst>
                      <a:ext uri="{FF2B5EF4-FFF2-40B4-BE49-F238E27FC236}">
                        <a16:creationId xmlns:a16="http://schemas.microsoft.com/office/drawing/2014/main" id="{1152B5A5-177D-40A1-9816-F6C51C751E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189112" y="3784160"/>
                    <a:ext cx="0" cy="59222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3" name="Connettore diritto 332">
                    <a:extLst>
                      <a:ext uri="{FF2B5EF4-FFF2-40B4-BE49-F238E27FC236}">
                        <a16:creationId xmlns:a16="http://schemas.microsoft.com/office/drawing/2014/main" id="{D837CD8F-5A7C-4008-9D4B-0E702BBC66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191990" y="4160936"/>
                    <a:ext cx="0" cy="59222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1" name="Gruppo 320">
                  <a:extLst>
                    <a:ext uri="{FF2B5EF4-FFF2-40B4-BE49-F238E27FC236}">
                      <a16:creationId xmlns:a16="http://schemas.microsoft.com/office/drawing/2014/main" id="{5842FE3E-8EDA-4610-B8D2-CFC19073C0CA}"/>
                    </a:ext>
                  </a:extLst>
                </p:cNvPr>
                <p:cNvGrpSpPr/>
                <p:nvPr/>
              </p:nvGrpSpPr>
              <p:grpSpPr>
                <a:xfrm>
                  <a:off x="3811574" y="3702759"/>
                  <a:ext cx="212725" cy="435998"/>
                  <a:chOff x="4120848" y="3784160"/>
                  <a:chExt cx="212725" cy="435998"/>
                </a:xfrm>
              </p:grpSpPr>
              <p:grpSp>
                <p:nvGrpSpPr>
                  <p:cNvPr id="322" name="Gruppo 321">
                    <a:extLst>
                      <a:ext uri="{FF2B5EF4-FFF2-40B4-BE49-F238E27FC236}">
                        <a16:creationId xmlns:a16="http://schemas.microsoft.com/office/drawing/2014/main" id="{D3851D27-1AB9-43F7-9B90-E05E8D153C40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4024805" y="3904500"/>
                    <a:ext cx="404812" cy="212725"/>
                    <a:chOff x="2675495" y="1318165"/>
                    <a:chExt cx="404812" cy="212725"/>
                  </a:xfrm>
                </p:grpSpPr>
                <p:sp>
                  <p:nvSpPr>
                    <p:cNvPr id="325" name="Oval 137">
                      <a:extLst>
                        <a:ext uri="{FF2B5EF4-FFF2-40B4-BE49-F238E27FC236}">
                          <a16:creationId xmlns:a16="http://schemas.microsoft.com/office/drawing/2014/main" id="{8A1E3129-9489-421D-B0EA-D2A4EB487D6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724707" y="1318165"/>
                      <a:ext cx="107950" cy="14128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 dirty="0"/>
                    </a:p>
                  </p:txBody>
                </p:sp>
                <p:sp>
                  <p:nvSpPr>
                    <p:cNvPr id="326" name="Oval 138">
                      <a:extLst>
                        <a:ext uri="{FF2B5EF4-FFF2-40B4-BE49-F238E27FC236}">
                          <a16:creationId xmlns:a16="http://schemas.microsoft.com/office/drawing/2014/main" id="{3010F392-7507-454E-BBF5-B4E44A7EF6C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32657" y="1318165"/>
                      <a:ext cx="109538" cy="14128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 dirty="0"/>
                    </a:p>
                  </p:txBody>
                </p:sp>
                <p:sp>
                  <p:nvSpPr>
                    <p:cNvPr id="327" name="Oval 139">
                      <a:extLst>
                        <a:ext uri="{FF2B5EF4-FFF2-40B4-BE49-F238E27FC236}">
                          <a16:creationId xmlns:a16="http://schemas.microsoft.com/office/drawing/2014/main" id="{C5F62110-6597-422A-A99C-47AA478ABCC8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42195" y="1318165"/>
                      <a:ext cx="107950" cy="14128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 dirty="0"/>
                    </a:p>
                  </p:txBody>
                </p:sp>
                <p:sp>
                  <p:nvSpPr>
                    <p:cNvPr id="328" name="Rectangle 140">
                      <a:extLst>
                        <a:ext uri="{FF2B5EF4-FFF2-40B4-BE49-F238E27FC236}">
                          <a16:creationId xmlns:a16="http://schemas.microsoft.com/office/drawing/2014/main" id="{7B367448-0B05-4726-AB95-535A30CB0D4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727882" y="1381665"/>
                      <a:ext cx="327025" cy="14922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 dirty="0"/>
                    </a:p>
                  </p:txBody>
                </p:sp>
                <p:sp>
                  <p:nvSpPr>
                    <p:cNvPr id="329" name="Rectangle 142">
                      <a:extLst>
                        <a:ext uri="{FF2B5EF4-FFF2-40B4-BE49-F238E27FC236}">
                          <a16:creationId xmlns:a16="http://schemas.microsoft.com/office/drawing/2014/main" id="{DB0B3C39-B4D2-4822-B8FD-2EF8C0C660A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75495" y="1386428"/>
                      <a:ext cx="188912" cy="12382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 dirty="0"/>
                    </a:p>
                  </p:txBody>
                </p:sp>
                <p:sp>
                  <p:nvSpPr>
                    <p:cNvPr id="330" name="Rectangle 161">
                      <a:extLst>
                        <a:ext uri="{FF2B5EF4-FFF2-40B4-BE49-F238E27FC236}">
                          <a16:creationId xmlns:a16="http://schemas.microsoft.com/office/drawing/2014/main" id="{BE60733F-DD11-4FBA-B983-D617EA53EA3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35857" y="1384840"/>
                      <a:ext cx="44450" cy="4445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 dirty="0"/>
                    </a:p>
                  </p:txBody>
                </p:sp>
              </p:grpSp>
              <p:cxnSp>
                <p:nvCxnSpPr>
                  <p:cNvPr id="323" name="Connettore diritto 322">
                    <a:extLst>
                      <a:ext uri="{FF2B5EF4-FFF2-40B4-BE49-F238E27FC236}">
                        <a16:creationId xmlns:a16="http://schemas.microsoft.com/office/drawing/2014/main" id="{4121F41A-EFF1-4511-AB41-B467BD527C1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189112" y="3784160"/>
                    <a:ext cx="0" cy="59222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Connettore diritto 323">
                    <a:extLst>
                      <a:ext uri="{FF2B5EF4-FFF2-40B4-BE49-F238E27FC236}">
                        <a16:creationId xmlns:a16="http://schemas.microsoft.com/office/drawing/2014/main" id="{54BAB018-F9E1-4282-83AD-9182773F4E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191990" y="4160936"/>
                    <a:ext cx="0" cy="59222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10" name="Line 21">
                <a:extLst>
                  <a:ext uri="{FF2B5EF4-FFF2-40B4-BE49-F238E27FC236}">
                    <a16:creationId xmlns:a16="http://schemas.microsoft.com/office/drawing/2014/main" id="{4A369039-A3D1-492B-876C-7CDC314869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9546" y="3190734"/>
                <a:ext cx="0" cy="1366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1" name="Line 21">
                <a:extLst>
                  <a:ext uri="{FF2B5EF4-FFF2-40B4-BE49-F238E27FC236}">
                    <a16:creationId xmlns:a16="http://schemas.microsoft.com/office/drawing/2014/main" id="{6428F97A-10C3-42A9-8388-389EF59C1D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62322" y="4133119"/>
                <a:ext cx="0" cy="1366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2" name="Line 21">
                <a:extLst>
                  <a:ext uri="{FF2B5EF4-FFF2-40B4-BE49-F238E27FC236}">
                    <a16:creationId xmlns:a16="http://schemas.microsoft.com/office/drawing/2014/main" id="{A3E950C6-A894-4F66-981A-5EE3858087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993602" y="4100052"/>
                <a:ext cx="0" cy="3467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3" name="Line 21">
                <a:extLst>
                  <a:ext uri="{FF2B5EF4-FFF2-40B4-BE49-F238E27FC236}">
                    <a16:creationId xmlns:a16="http://schemas.microsoft.com/office/drawing/2014/main" id="{98C15D47-4E5E-4B7F-8619-5EAB21B2C1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5598" y="2349197"/>
                <a:ext cx="0" cy="19299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314" name="Gruppo 313">
                <a:extLst>
                  <a:ext uri="{FF2B5EF4-FFF2-40B4-BE49-F238E27FC236}">
                    <a16:creationId xmlns:a16="http://schemas.microsoft.com/office/drawing/2014/main" id="{17338116-1644-4737-A970-B660517EBD46}"/>
                  </a:ext>
                </a:extLst>
              </p:cNvPr>
              <p:cNvGrpSpPr/>
              <p:nvPr/>
            </p:nvGrpSpPr>
            <p:grpSpPr>
              <a:xfrm>
                <a:off x="7006042" y="766943"/>
                <a:ext cx="165704" cy="1584165"/>
                <a:chOff x="5397654" y="1665962"/>
                <a:chExt cx="165704" cy="1584165"/>
              </a:xfrm>
            </p:grpSpPr>
            <p:sp>
              <p:nvSpPr>
                <p:cNvPr id="315" name="Line 21">
                  <a:extLst>
                    <a:ext uri="{FF2B5EF4-FFF2-40B4-BE49-F238E27FC236}">
                      <a16:creationId xmlns:a16="http://schemas.microsoft.com/office/drawing/2014/main" id="{CA22442B-8AC4-418E-9180-5774356443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77836" y="2465843"/>
                  <a:ext cx="0" cy="7842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16" name="Line 20">
                  <a:extLst>
                    <a:ext uri="{FF2B5EF4-FFF2-40B4-BE49-F238E27FC236}">
                      <a16:creationId xmlns:a16="http://schemas.microsoft.com/office/drawing/2014/main" id="{4AAD39F2-E27D-4779-87F0-1A8A5E4A95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97654" y="2465843"/>
                  <a:ext cx="16570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17" name="Line 20">
                  <a:extLst>
                    <a:ext uri="{FF2B5EF4-FFF2-40B4-BE49-F238E27FC236}">
                      <a16:creationId xmlns:a16="http://schemas.microsoft.com/office/drawing/2014/main" id="{56D28B73-D30B-4406-AC30-DF1C9F3865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97654" y="2402564"/>
                  <a:ext cx="16570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18" name="Line 21">
                  <a:extLst>
                    <a:ext uri="{FF2B5EF4-FFF2-40B4-BE49-F238E27FC236}">
                      <a16:creationId xmlns:a16="http://schemas.microsoft.com/office/drawing/2014/main" id="{83799DCE-FF43-4695-8534-86A963FA4D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77836" y="1665962"/>
                  <a:ext cx="0" cy="7324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grpSp>
          <p:nvGrpSpPr>
            <p:cNvPr id="124" name="Gruppo 123">
              <a:extLst>
                <a:ext uri="{FF2B5EF4-FFF2-40B4-BE49-F238E27FC236}">
                  <a16:creationId xmlns:a16="http://schemas.microsoft.com/office/drawing/2014/main" id="{752F0398-B51C-4376-935E-E75BFEA638E9}"/>
                </a:ext>
              </a:extLst>
            </p:cNvPr>
            <p:cNvGrpSpPr/>
            <p:nvPr/>
          </p:nvGrpSpPr>
          <p:grpSpPr>
            <a:xfrm>
              <a:off x="6556783" y="1020291"/>
              <a:ext cx="120436" cy="1151396"/>
              <a:chOff x="5397654" y="1665962"/>
              <a:chExt cx="165704" cy="1584165"/>
            </a:xfrm>
          </p:grpSpPr>
          <p:sp>
            <p:nvSpPr>
              <p:cNvPr id="296" name="Line 21">
                <a:extLst>
                  <a:ext uri="{FF2B5EF4-FFF2-40B4-BE49-F238E27FC236}">
                    <a16:creationId xmlns:a16="http://schemas.microsoft.com/office/drawing/2014/main" id="{6FED3FC3-117B-4A7F-8FB9-140D9E2750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7836" y="2465843"/>
                <a:ext cx="0" cy="784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7" name="Line 20">
                <a:extLst>
                  <a:ext uri="{FF2B5EF4-FFF2-40B4-BE49-F238E27FC236}">
                    <a16:creationId xmlns:a16="http://schemas.microsoft.com/office/drawing/2014/main" id="{F92E0B7A-28EC-4AE8-ACE6-189E5C0F2F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97654" y="2465843"/>
                <a:ext cx="1657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" name="Line 20">
                <a:extLst>
                  <a:ext uri="{FF2B5EF4-FFF2-40B4-BE49-F238E27FC236}">
                    <a16:creationId xmlns:a16="http://schemas.microsoft.com/office/drawing/2014/main" id="{EF22EBEE-F48F-4AF1-B77C-7CDD682713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97654" y="2402564"/>
                <a:ext cx="1657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" name="Line 21">
                <a:extLst>
                  <a:ext uri="{FF2B5EF4-FFF2-40B4-BE49-F238E27FC236}">
                    <a16:creationId xmlns:a16="http://schemas.microsoft.com/office/drawing/2014/main" id="{24E224B8-3F92-41D8-AF16-BE68489DCB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7836" y="1665962"/>
                <a:ext cx="0" cy="7324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pic>
          <p:nvPicPr>
            <p:cNvPr id="125" name="Immagine 124">
              <a:extLst>
                <a:ext uri="{FF2B5EF4-FFF2-40B4-BE49-F238E27FC236}">
                  <a16:creationId xmlns:a16="http://schemas.microsoft.com/office/drawing/2014/main" id="{CFC62C92-F1D4-4E1E-A838-AB2ABDC0D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5132" y="2783367"/>
              <a:ext cx="297032" cy="297643"/>
            </a:xfrm>
            <a:prstGeom prst="rect">
              <a:avLst/>
            </a:prstGeom>
          </p:spPr>
        </p:pic>
        <p:grpSp>
          <p:nvGrpSpPr>
            <p:cNvPr id="126" name="Gruppo 125">
              <a:extLst>
                <a:ext uri="{FF2B5EF4-FFF2-40B4-BE49-F238E27FC236}">
                  <a16:creationId xmlns:a16="http://schemas.microsoft.com/office/drawing/2014/main" id="{44A4273F-1707-41FC-90AB-4A967D0670A0}"/>
                </a:ext>
              </a:extLst>
            </p:cNvPr>
            <p:cNvGrpSpPr/>
            <p:nvPr/>
          </p:nvGrpSpPr>
          <p:grpSpPr>
            <a:xfrm>
              <a:off x="780397" y="1412559"/>
              <a:ext cx="386275" cy="386275"/>
              <a:chOff x="1267441" y="1619390"/>
              <a:chExt cx="531462" cy="531462"/>
            </a:xfrm>
          </p:grpSpPr>
          <p:sp>
            <p:nvSpPr>
              <p:cNvPr id="287" name="Rettangolo 286">
                <a:extLst>
                  <a:ext uri="{FF2B5EF4-FFF2-40B4-BE49-F238E27FC236}">
                    <a16:creationId xmlns:a16="http://schemas.microsoft.com/office/drawing/2014/main" id="{4051AA34-411F-4C99-A707-FB63DA041F55}"/>
                  </a:ext>
                </a:extLst>
              </p:cNvPr>
              <p:cNvSpPr/>
              <p:nvPr/>
            </p:nvSpPr>
            <p:spPr>
              <a:xfrm>
                <a:off x="1267441" y="1619390"/>
                <a:ext cx="531462" cy="53146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288" name="Gruppo 287">
                <a:extLst>
                  <a:ext uri="{FF2B5EF4-FFF2-40B4-BE49-F238E27FC236}">
                    <a16:creationId xmlns:a16="http://schemas.microsoft.com/office/drawing/2014/main" id="{14B028D2-FB21-4B79-B2C1-A4971B1207E4}"/>
                  </a:ext>
                </a:extLst>
              </p:cNvPr>
              <p:cNvGrpSpPr/>
              <p:nvPr/>
            </p:nvGrpSpPr>
            <p:grpSpPr>
              <a:xfrm>
                <a:off x="1431572" y="1680982"/>
                <a:ext cx="203200" cy="408279"/>
                <a:chOff x="6470082" y="5667375"/>
                <a:chExt cx="203200" cy="408279"/>
              </a:xfrm>
            </p:grpSpPr>
            <p:sp>
              <p:nvSpPr>
                <p:cNvPr id="289" name="Ovale 288">
                  <a:extLst>
                    <a:ext uri="{FF2B5EF4-FFF2-40B4-BE49-F238E27FC236}">
                      <a16:creationId xmlns:a16="http://schemas.microsoft.com/office/drawing/2014/main" id="{CF16094E-B97B-48B9-97FF-2AC7CC9DB579}"/>
                    </a:ext>
                  </a:extLst>
                </p:cNvPr>
                <p:cNvSpPr/>
                <p:nvPr/>
              </p:nvSpPr>
              <p:spPr>
                <a:xfrm>
                  <a:off x="6470082" y="5667375"/>
                  <a:ext cx="203200" cy="203200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0" name="Ovale 289">
                  <a:extLst>
                    <a:ext uri="{FF2B5EF4-FFF2-40B4-BE49-F238E27FC236}">
                      <a16:creationId xmlns:a16="http://schemas.microsoft.com/office/drawing/2014/main" id="{F238341C-249B-45E8-9EB5-3F968B65F966}"/>
                    </a:ext>
                  </a:extLst>
                </p:cNvPr>
                <p:cNvSpPr/>
                <p:nvPr/>
              </p:nvSpPr>
              <p:spPr>
                <a:xfrm>
                  <a:off x="6470082" y="5836220"/>
                  <a:ext cx="203200" cy="203200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291" name="Connettore diritto 290">
                  <a:extLst>
                    <a:ext uri="{FF2B5EF4-FFF2-40B4-BE49-F238E27FC236}">
                      <a16:creationId xmlns:a16="http://schemas.microsoft.com/office/drawing/2014/main" id="{1F03BEC0-1384-4859-B544-14A5A9BE00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85607" y="5852888"/>
                  <a:ext cx="17215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292" name="Gruppo 291">
                  <a:extLst>
                    <a:ext uri="{FF2B5EF4-FFF2-40B4-BE49-F238E27FC236}">
                      <a16:creationId xmlns:a16="http://schemas.microsoft.com/office/drawing/2014/main" id="{8A6E4663-4984-42FB-BF05-4662E2368281}"/>
                    </a:ext>
                  </a:extLst>
                </p:cNvPr>
                <p:cNvGrpSpPr/>
                <p:nvPr/>
              </p:nvGrpSpPr>
              <p:grpSpPr>
                <a:xfrm>
                  <a:off x="6508258" y="6014424"/>
                  <a:ext cx="126848" cy="61230"/>
                  <a:chOff x="6499840" y="6009662"/>
                  <a:chExt cx="126848" cy="61230"/>
                </a:xfrm>
              </p:grpSpPr>
              <p:cxnSp>
                <p:nvCxnSpPr>
                  <p:cNvPr id="293" name="Connettore diritto 292">
                    <a:extLst>
                      <a:ext uri="{FF2B5EF4-FFF2-40B4-BE49-F238E27FC236}">
                        <a16:creationId xmlns:a16="http://schemas.microsoft.com/office/drawing/2014/main" id="{011FD2C7-F127-4990-9CAF-0AC39D1E4D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00069" y="6067425"/>
                    <a:ext cx="12638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Connettore diritto 293">
                    <a:extLst>
                      <a:ext uri="{FF2B5EF4-FFF2-40B4-BE49-F238E27FC236}">
                        <a16:creationId xmlns:a16="http://schemas.microsoft.com/office/drawing/2014/main" id="{3DCB8BDA-358D-45EF-A40D-39F40A222495}"/>
                      </a:ext>
                    </a:extLst>
                  </p:cNvPr>
                  <p:cNvCxnSpPr>
                    <a:cxnSpLocks/>
                    <a:endCxn id="290" idx="3"/>
                  </p:cNvCxnSpPr>
                  <p:nvPr/>
                </p:nvCxnSpPr>
                <p:spPr>
                  <a:xfrm flipH="1" flipV="1">
                    <a:off x="6499840" y="6009662"/>
                    <a:ext cx="230" cy="5954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Connettore diritto 294">
                    <a:extLst>
                      <a:ext uri="{FF2B5EF4-FFF2-40B4-BE49-F238E27FC236}">
                        <a16:creationId xmlns:a16="http://schemas.microsoft.com/office/drawing/2014/main" id="{350A32C5-F56A-433F-9AF8-B908522B3D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6626458" y="6011348"/>
                    <a:ext cx="230" cy="5954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27" name="Gruppo 126">
              <a:extLst>
                <a:ext uri="{FF2B5EF4-FFF2-40B4-BE49-F238E27FC236}">
                  <a16:creationId xmlns:a16="http://schemas.microsoft.com/office/drawing/2014/main" id="{AF0A536A-BEDA-4F88-8A3F-F0FC9D23E8E7}"/>
                </a:ext>
              </a:extLst>
            </p:cNvPr>
            <p:cNvGrpSpPr/>
            <p:nvPr/>
          </p:nvGrpSpPr>
          <p:grpSpPr>
            <a:xfrm>
              <a:off x="512793" y="1480729"/>
              <a:ext cx="272295" cy="259028"/>
              <a:chOff x="691772" y="1673568"/>
              <a:chExt cx="556619" cy="356388"/>
            </a:xfrm>
          </p:grpSpPr>
          <p:sp>
            <p:nvSpPr>
              <p:cNvPr id="284" name="Line 24">
                <a:extLst>
                  <a:ext uri="{FF2B5EF4-FFF2-40B4-BE49-F238E27FC236}">
                    <a16:creationId xmlns:a16="http://schemas.microsoft.com/office/drawing/2014/main" id="{3F9DB0AB-27FA-4783-940B-AF67D937A8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970082" y="1395259"/>
                <a:ext cx="0" cy="5566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85" name="Line 24">
                <a:extLst>
                  <a:ext uri="{FF2B5EF4-FFF2-40B4-BE49-F238E27FC236}">
                    <a16:creationId xmlns:a16="http://schemas.microsoft.com/office/drawing/2014/main" id="{95491E36-38E0-45CF-9892-6860BD733E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970082" y="1569882"/>
                <a:ext cx="0" cy="5566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86" name="Line 24">
                <a:extLst>
                  <a:ext uri="{FF2B5EF4-FFF2-40B4-BE49-F238E27FC236}">
                    <a16:creationId xmlns:a16="http://schemas.microsoft.com/office/drawing/2014/main" id="{4AF10A9B-30AC-4FB0-9097-1F7E2F4E59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970082" y="1751646"/>
                <a:ext cx="0" cy="5566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29" name="Line 21">
              <a:extLst>
                <a:ext uri="{FF2B5EF4-FFF2-40B4-BE49-F238E27FC236}">
                  <a16:creationId xmlns:a16="http://schemas.microsoft.com/office/drawing/2014/main" id="{E0FAAD59-F6E3-4BB7-8D52-D21159E098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37717" y="1473609"/>
              <a:ext cx="0" cy="988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0" name="Line 21">
              <a:extLst>
                <a:ext uri="{FF2B5EF4-FFF2-40B4-BE49-F238E27FC236}">
                  <a16:creationId xmlns:a16="http://schemas.microsoft.com/office/drawing/2014/main" id="{A136D259-39D9-4495-84BF-5604CBC789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59914" y="1598251"/>
              <a:ext cx="0" cy="863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1" name="Line 24">
              <a:extLst>
                <a:ext uri="{FF2B5EF4-FFF2-40B4-BE49-F238E27FC236}">
                  <a16:creationId xmlns:a16="http://schemas.microsoft.com/office/drawing/2014/main" id="{D62B2BDC-E891-4F61-AAD1-5496E4D6CF3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7161973" y="2655914"/>
              <a:ext cx="0" cy="2520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32" name="Gruppo 131">
              <a:extLst>
                <a:ext uri="{FF2B5EF4-FFF2-40B4-BE49-F238E27FC236}">
                  <a16:creationId xmlns:a16="http://schemas.microsoft.com/office/drawing/2014/main" id="{317F78D0-1A6A-4077-93BB-F7A9B90DF18C}"/>
                </a:ext>
              </a:extLst>
            </p:cNvPr>
            <p:cNvGrpSpPr/>
            <p:nvPr/>
          </p:nvGrpSpPr>
          <p:grpSpPr>
            <a:xfrm>
              <a:off x="7034384" y="1466708"/>
              <a:ext cx="478247" cy="11631"/>
              <a:chOff x="3569024" y="2273749"/>
              <a:chExt cx="658003" cy="16002"/>
            </a:xfrm>
          </p:grpSpPr>
          <p:sp>
            <p:nvSpPr>
              <p:cNvPr id="282" name="Ovale 281">
                <a:extLst>
                  <a:ext uri="{FF2B5EF4-FFF2-40B4-BE49-F238E27FC236}">
                    <a16:creationId xmlns:a16="http://schemas.microsoft.com/office/drawing/2014/main" id="{945330EC-9614-4832-B152-239C42118B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11025" y="2273749"/>
                <a:ext cx="16002" cy="16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83" name="Line 24">
                <a:extLst>
                  <a:ext uri="{FF2B5EF4-FFF2-40B4-BE49-F238E27FC236}">
                    <a16:creationId xmlns:a16="http://schemas.microsoft.com/office/drawing/2014/main" id="{59A06C05-FA15-444A-B401-8560C8E4EE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893024" y="1959981"/>
                <a:ext cx="0" cy="648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33" name="Line 21">
              <a:extLst>
                <a:ext uri="{FF2B5EF4-FFF2-40B4-BE49-F238E27FC236}">
                  <a16:creationId xmlns:a16="http://schemas.microsoft.com/office/drawing/2014/main" id="{CF608721-9379-4779-9ECC-3B348C4A8D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78237" y="1729173"/>
              <a:ext cx="0" cy="739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34" name="Gruppo 133">
              <a:extLst>
                <a:ext uri="{FF2B5EF4-FFF2-40B4-BE49-F238E27FC236}">
                  <a16:creationId xmlns:a16="http://schemas.microsoft.com/office/drawing/2014/main" id="{93B560BF-69DF-4770-A5EE-C2FF9D401A9C}"/>
                </a:ext>
              </a:extLst>
            </p:cNvPr>
            <p:cNvGrpSpPr/>
            <p:nvPr/>
          </p:nvGrpSpPr>
          <p:grpSpPr>
            <a:xfrm>
              <a:off x="7329438" y="1020804"/>
              <a:ext cx="1098593" cy="1147972"/>
              <a:chOff x="1995379" y="1662324"/>
              <a:chExt cx="1511516" cy="1579455"/>
            </a:xfrm>
          </p:grpSpPr>
          <p:grpSp>
            <p:nvGrpSpPr>
              <p:cNvPr id="198" name="Gruppo 197">
                <a:extLst>
                  <a:ext uri="{FF2B5EF4-FFF2-40B4-BE49-F238E27FC236}">
                    <a16:creationId xmlns:a16="http://schemas.microsoft.com/office/drawing/2014/main" id="{8E6AFE34-4369-4FFA-AB20-BC4049FE337F}"/>
                  </a:ext>
                </a:extLst>
              </p:cNvPr>
              <p:cNvGrpSpPr/>
              <p:nvPr/>
            </p:nvGrpSpPr>
            <p:grpSpPr>
              <a:xfrm>
                <a:off x="1995379" y="1662324"/>
                <a:ext cx="402647" cy="1579455"/>
                <a:chOff x="1995379" y="1667294"/>
                <a:chExt cx="402647" cy="1579455"/>
              </a:xfrm>
            </p:grpSpPr>
            <p:grpSp>
              <p:nvGrpSpPr>
                <p:cNvPr id="255" name="Gruppo 254">
                  <a:extLst>
                    <a:ext uri="{FF2B5EF4-FFF2-40B4-BE49-F238E27FC236}">
                      <a16:creationId xmlns:a16="http://schemas.microsoft.com/office/drawing/2014/main" id="{4F2248C0-26BB-4DED-9E85-F292E07F61CD}"/>
                    </a:ext>
                  </a:extLst>
                </p:cNvPr>
                <p:cNvGrpSpPr/>
                <p:nvPr/>
              </p:nvGrpSpPr>
              <p:grpSpPr>
                <a:xfrm>
                  <a:off x="1996967" y="1667294"/>
                  <a:ext cx="401059" cy="547016"/>
                  <a:chOff x="909523" y="2692210"/>
                  <a:chExt cx="401059" cy="547016"/>
                </a:xfrm>
              </p:grpSpPr>
              <p:sp>
                <p:nvSpPr>
                  <p:cNvPr id="270" name="Line 34">
                    <a:extLst>
                      <a:ext uri="{FF2B5EF4-FFF2-40B4-BE49-F238E27FC236}">
                        <a16:creationId xmlns:a16="http://schemas.microsoft.com/office/drawing/2014/main" id="{73D757A9-9353-41F4-A16B-7CC92F1F701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56246" y="2813392"/>
                    <a:ext cx="95376" cy="1007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1" name="Line 35">
                    <a:extLst>
                      <a:ext uri="{FF2B5EF4-FFF2-40B4-BE49-F238E27FC236}">
                        <a16:creationId xmlns:a16="http://schemas.microsoft.com/office/drawing/2014/main" id="{2F07D13A-8DD0-445F-A9BA-DAC9CE351B3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51704" y="2859826"/>
                    <a:ext cx="0" cy="1698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2" name="Line 36">
                    <a:extLst>
                      <a:ext uri="{FF2B5EF4-FFF2-40B4-BE49-F238E27FC236}">
                        <a16:creationId xmlns:a16="http://schemas.microsoft.com/office/drawing/2014/main" id="{DEF0B77C-24E5-4A1D-8B33-F8EBB110EF9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56246" y="2979875"/>
                    <a:ext cx="98782" cy="9626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sm" len="med"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3" name="Line 37">
                    <a:extLst>
                      <a:ext uri="{FF2B5EF4-FFF2-40B4-BE49-F238E27FC236}">
                        <a16:creationId xmlns:a16="http://schemas.microsoft.com/office/drawing/2014/main" id="{DC09062C-8906-42CE-A314-2611DC90F6F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18776" y="2905127"/>
                    <a:ext cx="0" cy="8041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4" name="Line 38">
                    <a:extLst>
                      <a:ext uri="{FF2B5EF4-FFF2-40B4-BE49-F238E27FC236}">
                        <a16:creationId xmlns:a16="http://schemas.microsoft.com/office/drawing/2014/main" id="{34D14C3D-62A5-4242-9F85-79CF5877DA1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09523" y="2944766"/>
                    <a:ext cx="10332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5" name="Line 39">
                    <a:extLst>
                      <a:ext uri="{FF2B5EF4-FFF2-40B4-BE49-F238E27FC236}">
                        <a16:creationId xmlns:a16="http://schemas.microsoft.com/office/drawing/2014/main" id="{4C14A576-B316-4FA1-A7A7-9A8A90C49E5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51622" y="3076140"/>
                    <a:ext cx="0" cy="1630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6" name="Line 40">
                    <a:extLst>
                      <a:ext uri="{FF2B5EF4-FFF2-40B4-BE49-F238E27FC236}">
                        <a16:creationId xmlns:a16="http://schemas.microsoft.com/office/drawing/2014/main" id="{8A500442-5D1A-4A19-81DB-1E36050FA1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52757" y="2692210"/>
                    <a:ext cx="0" cy="12231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7" name="AutoShape 42">
                    <a:extLst>
                      <a:ext uri="{FF2B5EF4-FFF2-40B4-BE49-F238E27FC236}">
                        <a16:creationId xmlns:a16="http://schemas.microsoft.com/office/drawing/2014/main" id="{5F798E84-E13F-476C-9FA7-04B0683180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6821" y="2909560"/>
                    <a:ext cx="95114" cy="7371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78" name="Line 43">
                    <a:extLst>
                      <a:ext uri="{FF2B5EF4-FFF2-40B4-BE49-F238E27FC236}">
                        <a16:creationId xmlns:a16="http://schemas.microsoft.com/office/drawing/2014/main" id="{E8D50D5D-1D74-4FE5-9DF4-4FC9D4FB8D7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98174" y="2907392"/>
                    <a:ext cx="1124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9" name="Line 45">
                    <a:extLst>
                      <a:ext uri="{FF2B5EF4-FFF2-40B4-BE49-F238E27FC236}">
                        <a16:creationId xmlns:a16="http://schemas.microsoft.com/office/drawing/2014/main" id="{552D9CDE-F766-4301-8D1F-54F03AACA8F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1062408" y="2956092"/>
                    <a:ext cx="38053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0" name="Line 46">
                    <a:extLst>
                      <a:ext uri="{FF2B5EF4-FFF2-40B4-BE49-F238E27FC236}">
                        <a16:creationId xmlns:a16="http://schemas.microsoft.com/office/drawing/2014/main" id="{97386194-B6DF-4AB2-A26A-414B6E45EA3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7080" y="2768090"/>
                    <a:ext cx="10900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1" name="Line 47">
                    <a:extLst>
                      <a:ext uri="{FF2B5EF4-FFF2-40B4-BE49-F238E27FC236}">
                        <a16:creationId xmlns:a16="http://schemas.microsoft.com/office/drawing/2014/main" id="{2960C5E9-DA30-4015-B2B8-A69A6C4E935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51622" y="3146358"/>
                    <a:ext cx="1021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56" name="Gruppo 255">
                  <a:extLst>
                    <a:ext uri="{FF2B5EF4-FFF2-40B4-BE49-F238E27FC236}">
                      <a16:creationId xmlns:a16="http://schemas.microsoft.com/office/drawing/2014/main" id="{A9717CF1-74D7-486E-A769-93E01C7A9922}"/>
                    </a:ext>
                  </a:extLst>
                </p:cNvPr>
                <p:cNvGrpSpPr/>
                <p:nvPr/>
              </p:nvGrpSpPr>
              <p:grpSpPr>
                <a:xfrm>
                  <a:off x="1995379" y="2699733"/>
                  <a:ext cx="401059" cy="547016"/>
                  <a:chOff x="1396842" y="4067998"/>
                  <a:chExt cx="401059" cy="547016"/>
                </a:xfrm>
              </p:grpSpPr>
              <p:sp>
                <p:nvSpPr>
                  <p:cNvPr id="258" name="Line 34">
                    <a:extLst>
                      <a:ext uri="{FF2B5EF4-FFF2-40B4-BE49-F238E27FC236}">
                        <a16:creationId xmlns:a16="http://schemas.microsoft.com/office/drawing/2014/main" id="{53449A89-72CA-490E-ACCF-45B7763966D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43565" y="4189180"/>
                    <a:ext cx="95376" cy="1007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" name="Line 35">
                    <a:extLst>
                      <a:ext uri="{FF2B5EF4-FFF2-40B4-BE49-F238E27FC236}">
                        <a16:creationId xmlns:a16="http://schemas.microsoft.com/office/drawing/2014/main" id="{3B05E94C-B5EB-4B01-A0C5-8742EF65C85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39023" y="4235614"/>
                    <a:ext cx="0" cy="1698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0" name="Line 36">
                    <a:extLst>
                      <a:ext uri="{FF2B5EF4-FFF2-40B4-BE49-F238E27FC236}">
                        <a16:creationId xmlns:a16="http://schemas.microsoft.com/office/drawing/2014/main" id="{C1CD0CE6-AC5B-48F3-BD3D-AB7FE8936EF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43565" y="4355663"/>
                    <a:ext cx="98782" cy="9626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sm" len="med"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1" name="Line 37">
                    <a:extLst>
                      <a:ext uri="{FF2B5EF4-FFF2-40B4-BE49-F238E27FC236}">
                        <a16:creationId xmlns:a16="http://schemas.microsoft.com/office/drawing/2014/main" id="{6F48AC68-285F-48B2-AE1F-B1787DE0007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06095" y="4280915"/>
                    <a:ext cx="0" cy="8041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2" name="Line 38">
                    <a:extLst>
                      <a:ext uri="{FF2B5EF4-FFF2-40B4-BE49-F238E27FC236}">
                        <a16:creationId xmlns:a16="http://schemas.microsoft.com/office/drawing/2014/main" id="{996744AF-028E-48EB-9A71-23CBBA2617F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6842" y="4320554"/>
                    <a:ext cx="10332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3" name="Line 39">
                    <a:extLst>
                      <a:ext uri="{FF2B5EF4-FFF2-40B4-BE49-F238E27FC236}">
                        <a16:creationId xmlns:a16="http://schemas.microsoft.com/office/drawing/2014/main" id="{A997701F-CC1F-4366-9940-50EE613C9A2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38941" y="4451928"/>
                    <a:ext cx="0" cy="1630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4" name="Line 40">
                    <a:extLst>
                      <a:ext uri="{FF2B5EF4-FFF2-40B4-BE49-F238E27FC236}">
                        <a16:creationId xmlns:a16="http://schemas.microsoft.com/office/drawing/2014/main" id="{174D13D6-6EBB-4E22-AF69-F978029880F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40076" y="4067998"/>
                    <a:ext cx="0" cy="12231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5" name="AutoShape 42">
                    <a:extLst>
                      <a:ext uri="{FF2B5EF4-FFF2-40B4-BE49-F238E27FC236}">
                        <a16:creationId xmlns:a16="http://schemas.microsoft.com/office/drawing/2014/main" id="{1C9A63DD-A7A1-41E2-8F0C-025F1DD93F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4140" y="4285348"/>
                    <a:ext cx="95114" cy="7371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66" name="Line 43">
                    <a:extLst>
                      <a:ext uri="{FF2B5EF4-FFF2-40B4-BE49-F238E27FC236}">
                        <a16:creationId xmlns:a16="http://schemas.microsoft.com/office/drawing/2014/main" id="{FDE6EDF7-4E00-4D9B-BDDA-7D66F422CA4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85493" y="4283180"/>
                    <a:ext cx="1124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7" name="Line 45">
                    <a:extLst>
                      <a:ext uri="{FF2B5EF4-FFF2-40B4-BE49-F238E27FC236}">
                        <a16:creationId xmlns:a16="http://schemas.microsoft.com/office/drawing/2014/main" id="{0C3ABA8F-5681-479A-BC18-46ED1BBC80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1549727" y="4331880"/>
                    <a:ext cx="38053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8" name="Line 46">
                    <a:extLst>
                      <a:ext uri="{FF2B5EF4-FFF2-40B4-BE49-F238E27FC236}">
                        <a16:creationId xmlns:a16="http://schemas.microsoft.com/office/drawing/2014/main" id="{A14C4D18-4B01-46E9-8403-F9D7208E891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34399" y="4143878"/>
                    <a:ext cx="10900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9" name="Line 47">
                    <a:extLst>
                      <a:ext uri="{FF2B5EF4-FFF2-40B4-BE49-F238E27FC236}">
                        <a16:creationId xmlns:a16="http://schemas.microsoft.com/office/drawing/2014/main" id="{B5A1AA4B-F660-4B2F-9C09-8D316E50CA5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38941" y="4522146"/>
                    <a:ext cx="1021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cxnSp>
              <p:nvCxnSpPr>
                <p:cNvPr id="257" name="Connettore diritto 256">
                  <a:extLst>
                    <a:ext uri="{FF2B5EF4-FFF2-40B4-BE49-F238E27FC236}">
                      <a16:creationId xmlns:a16="http://schemas.microsoft.com/office/drawing/2014/main" id="{CF2BA13E-D8CE-4CA6-94C4-1A57FD3498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238613" y="2211929"/>
                  <a:ext cx="671" cy="487804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9" name="Gruppo 198">
                <a:extLst>
                  <a:ext uri="{FF2B5EF4-FFF2-40B4-BE49-F238E27FC236}">
                    <a16:creationId xmlns:a16="http://schemas.microsoft.com/office/drawing/2014/main" id="{C972A876-7E8E-4740-8518-FA87B3C14449}"/>
                  </a:ext>
                </a:extLst>
              </p:cNvPr>
              <p:cNvGrpSpPr/>
              <p:nvPr/>
            </p:nvGrpSpPr>
            <p:grpSpPr>
              <a:xfrm>
                <a:off x="2549813" y="1662324"/>
                <a:ext cx="402647" cy="1579455"/>
                <a:chOff x="1995379" y="1667294"/>
                <a:chExt cx="402647" cy="1579455"/>
              </a:xfrm>
            </p:grpSpPr>
            <p:grpSp>
              <p:nvGrpSpPr>
                <p:cNvPr id="228" name="Gruppo 227">
                  <a:extLst>
                    <a:ext uri="{FF2B5EF4-FFF2-40B4-BE49-F238E27FC236}">
                      <a16:creationId xmlns:a16="http://schemas.microsoft.com/office/drawing/2014/main" id="{1399354E-2255-4487-A134-FCED1D345057}"/>
                    </a:ext>
                  </a:extLst>
                </p:cNvPr>
                <p:cNvGrpSpPr/>
                <p:nvPr/>
              </p:nvGrpSpPr>
              <p:grpSpPr>
                <a:xfrm>
                  <a:off x="1996967" y="1667294"/>
                  <a:ext cx="401059" cy="547016"/>
                  <a:chOff x="909523" y="2692210"/>
                  <a:chExt cx="401059" cy="547016"/>
                </a:xfrm>
              </p:grpSpPr>
              <p:sp>
                <p:nvSpPr>
                  <p:cNvPr id="243" name="Line 34">
                    <a:extLst>
                      <a:ext uri="{FF2B5EF4-FFF2-40B4-BE49-F238E27FC236}">
                        <a16:creationId xmlns:a16="http://schemas.microsoft.com/office/drawing/2014/main" id="{04EED896-129A-477D-BC71-4CEEC0BF69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56246" y="2813392"/>
                    <a:ext cx="95376" cy="1007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4" name="Line 35">
                    <a:extLst>
                      <a:ext uri="{FF2B5EF4-FFF2-40B4-BE49-F238E27FC236}">
                        <a16:creationId xmlns:a16="http://schemas.microsoft.com/office/drawing/2014/main" id="{ABD5F416-FCE1-42FF-BDBB-981358B3B54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51704" y="2859826"/>
                    <a:ext cx="0" cy="1698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5" name="Line 36">
                    <a:extLst>
                      <a:ext uri="{FF2B5EF4-FFF2-40B4-BE49-F238E27FC236}">
                        <a16:creationId xmlns:a16="http://schemas.microsoft.com/office/drawing/2014/main" id="{6E0BEC64-5112-4968-BA9D-87DE88643BE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56246" y="2979875"/>
                    <a:ext cx="98782" cy="9626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sm" len="med"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6" name="Line 37">
                    <a:extLst>
                      <a:ext uri="{FF2B5EF4-FFF2-40B4-BE49-F238E27FC236}">
                        <a16:creationId xmlns:a16="http://schemas.microsoft.com/office/drawing/2014/main" id="{8C922488-3DB8-4045-8013-A1E4D6B25DE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18776" y="2905127"/>
                    <a:ext cx="0" cy="8041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7" name="Line 38">
                    <a:extLst>
                      <a:ext uri="{FF2B5EF4-FFF2-40B4-BE49-F238E27FC236}">
                        <a16:creationId xmlns:a16="http://schemas.microsoft.com/office/drawing/2014/main" id="{95C846AF-1B06-416C-90D2-DBAD594C65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09523" y="2944766"/>
                    <a:ext cx="10332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8" name="Line 39">
                    <a:extLst>
                      <a:ext uri="{FF2B5EF4-FFF2-40B4-BE49-F238E27FC236}">
                        <a16:creationId xmlns:a16="http://schemas.microsoft.com/office/drawing/2014/main" id="{4880573E-1B92-4512-BBD5-A9653461E94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51622" y="3076140"/>
                    <a:ext cx="0" cy="1630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9" name="Line 40">
                    <a:extLst>
                      <a:ext uri="{FF2B5EF4-FFF2-40B4-BE49-F238E27FC236}">
                        <a16:creationId xmlns:a16="http://schemas.microsoft.com/office/drawing/2014/main" id="{ED20D451-B759-4458-960C-DA71F4B9EC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52757" y="2692210"/>
                    <a:ext cx="0" cy="12231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0" name="AutoShape 42">
                    <a:extLst>
                      <a:ext uri="{FF2B5EF4-FFF2-40B4-BE49-F238E27FC236}">
                        <a16:creationId xmlns:a16="http://schemas.microsoft.com/office/drawing/2014/main" id="{7B1738BD-7190-42B2-ACC5-CA218BB546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6821" y="2909560"/>
                    <a:ext cx="95114" cy="7371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51" name="Line 43">
                    <a:extLst>
                      <a:ext uri="{FF2B5EF4-FFF2-40B4-BE49-F238E27FC236}">
                        <a16:creationId xmlns:a16="http://schemas.microsoft.com/office/drawing/2014/main" id="{702EAE4D-57C4-4CB4-A58E-C751209BD10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98174" y="2907392"/>
                    <a:ext cx="1124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2" name="Line 45">
                    <a:extLst>
                      <a:ext uri="{FF2B5EF4-FFF2-40B4-BE49-F238E27FC236}">
                        <a16:creationId xmlns:a16="http://schemas.microsoft.com/office/drawing/2014/main" id="{D15167F1-DDAC-4C28-842B-67E71273D7F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1062408" y="2956092"/>
                    <a:ext cx="38053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3" name="Line 46">
                    <a:extLst>
                      <a:ext uri="{FF2B5EF4-FFF2-40B4-BE49-F238E27FC236}">
                        <a16:creationId xmlns:a16="http://schemas.microsoft.com/office/drawing/2014/main" id="{3B35D750-8F82-45CE-8F86-BDC893A303A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7080" y="2768090"/>
                    <a:ext cx="10900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4" name="Line 47">
                    <a:extLst>
                      <a:ext uri="{FF2B5EF4-FFF2-40B4-BE49-F238E27FC236}">
                        <a16:creationId xmlns:a16="http://schemas.microsoft.com/office/drawing/2014/main" id="{56975305-A8A1-4F95-8560-D65684B6B05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51622" y="3146358"/>
                    <a:ext cx="1021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29" name="Gruppo 228">
                  <a:extLst>
                    <a:ext uri="{FF2B5EF4-FFF2-40B4-BE49-F238E27FC236}">
                      <a16:creationId xmlns:a16="http://schemas.microsoft.com/office/drawing/2014/main" id="{7C365C5D-A819-42EE-9879-8C1F0EAF5D85}"/>
                    </a:ext>
                  </a:extLst>
                </p:cNvPr>
                <p:cNvGrpSpPr/>
                <p:nvPr/>
              </p:nvGrpSpPr>
              <p:grpSpPr>
                <a:xfrm>
                  <a:off x="1995379" y="2699733"/>
                  <a:ext cx="401059" cy="547016"/>
                  <a:chOff x="1396842" y="4067998"/>
                  <a:chExt cx="401059" cy="547016"/>
                </a:xfrm>
              </p:grpSpPr>
              <p:sp>
                <p:nvSpPr>
                  <p:cNvPr id="231" name="Line 34">
                    <a:extLst>
                      <a:ext uri="{FF2B5EF4-FFF2-40B4-BE49-F238E27FC236}">
                        <a16:creationId xmlns:a16="http://schemas.microsoft.com/office/drawing/2014/main" id="{229A1748-D3DE-48F4-8ECA-C712B0E725A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43565" y="4189180"/>
                    <a:ext cx="95376" cy="1007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2" name="Line 35">
                    <a:extLst>
                      <a:ext uri="{FF2B5EF4-FFF2-40B4-BE49-F238E27FC236}">
                        <a16:creationId xmlns:a16="http://schemas.microsoft.com/office/drawing/2014/main" id="{F1490205-7853-4D82-9E17-98C3772CBE7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39023" y="4235614"/>
                    <a:ext cx="0" cy="1698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3" name="Line 36">
                    <a:extLst>
                      <a:ext uri="{FF2B5EF4-FFF2-40B4-BE49-F238E27FC236}">
                        <a16:creationId xmlns:a16="http://schemas.microsoft.com/office/drawing/2014/main" id="{17D58F37-8BD0-4708-9E88-7F4CCAE9919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43565" y="4355663"/>
                    <a:ext cx="98782" cy="9626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sm" len="med"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4" name="Line 37">
                    <a:extLst>
                      <a:ext uri="{FF2B5EF4-FFF2-40B4-BE49-F238E27FC236}">
                        <a16:creationId xmlns:a16="http://schemas.microsoft.com/office/drawing/2014/main" id="{98EADFB1-FB5C-464C-9393-ABBF196A197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06095" y="4280915"/>
                    <a:ext cx="0" cy="8041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5" name="Line 38">
                    <a:extLst>
                      <a:ext uri="{FF2B5EF4-FFF2-40B4-BE49-F238E27FC236}">
                        <a16:creationId xmlns:a16="http://schemas.microsoft.com/office/drawing/2014/main" id="{9AABEBA3-A29E-4B8A-A2F7-B9787259181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6842" y="4320554"/>
                    <a:ext cx="10332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6" name="Line 39">
                    <a:extLst>
                      <a:ext uri="{FF2B5EF4-FFF2-40B4-BE49-F238E27FC236}">
                        <a16:creationId xmlns:a16="http://schemas.microsoft.com/office/drawing/2014/main" id="{B17D2889-8F11-4B02-89CA-7C24316B11E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38941" y="4451928"/>
                    <a:ext cx="0" cy="1630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7" name="Line 40">
                    <a:extLst>
                      <a:ext uri="{FF2B5EF4-FFF2-40B4-BE49-F238E27FC236}">
                        <a16:creationId xmlns:a16="http://schemas.microsoft.com/office/drawing/2014/main" id="{1D3D6B96-2E11-43C7-BF0F-03C02ACBB12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40076" y="4067998"/>
                    <a:ext cx="0" cy="12231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8" name="AutoShape 42">
                    <a:extLst>
                      <a:ext uri="{FF2B5EF4-FFF2-40B4-BE49-F238E27FC236}">
                        <a16:creationId xmlns:a16="http://schemas.microsoft.com/office/drawing/2014/main" id="{C48AAC16-C69E-4E16-9F06-3CA47B2078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4140" y="4285348"/>
                    <a:ext cx="95114" cy="7371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39" name="Line 43">
                    <a:extLst>
                      <a:ext uri="{FF2B5EF4-FFF2-40B4-BE49-F238E27FC236}">
                        <a16:creationId xmlns:a16="http://schemas.microsoft.com/office/drawing/2014/main" id="{4B8999B2-F065-4F8C-8A1F-78D1D756F8C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85493" y="4283180"/>
                    <a:ext cx="1124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0" name="Line 45">
                    <a:extLst>
                      <a:ext uri="{FF2B5EF4-FFF2-40B4-BE49-F238E27FC236}">
                        <a16:creationId xmlns:a16="http://schemas.microsoft.com/office/drawing/2014/main" id="{47FFBA59-4EFA-4B15-905D-51CC5ACEF0A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1549727" y="4331880"/>
                    <a:ext cx="38053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1" name="Line 46">
                    <a:extLst>
                      <a:ext uri="{FF2B5EF4-FFF2-40B4-BE49-F238E27FC236}">
                        <a16:creationId xmlns:a16="http://schemas.microsoft.com/office/drawing/2014/main" id="{6E26DD5C-D90D-4505-B0BD-65996121CFA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34399" y="4143878"/>
                    <a:ext cx="10900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2" name="Line 47">
                    <a:extLst>
                      <a:ext uri="{FF2B5EF4-FFF2-40B4-BE49-F238E27FC236}">
                        <a16:creationId xmlns:a16="http://schemas.microsoft.com/office/drawing/2014/main" id="{EF5C64A4-ABD9-4F65-870C-E9E69E68D46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38941" y="4522146"/>
                    <a:ext cx="1021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cxnSp>
              <p:nvCxnSpPr>
                <p:cNvPr id="230" name="Connettore diritto 229">
                  <a:extLst>
                    <a:ext uri="{FF2B5EF4-FFF2-40B4-BE49-F238E27FC236}">
                      <a16:creationId xmlns:a16="http://schemas.microsoft.com/office/drawing/2014/main" id="{8E632C5F-8D73-45A9-8DED-2F57F5A002B2}"/>
                    </a:ext>
                  </a:extLst>
                </p:cNvPr>
                <p:cNvCxnSpPr>
                  <a:cxnSpLocks/>
                  <a:endCxn id="237" idx="0"/>
                </p:cNvCxnSpPr>
                <p:nvPr/>
              </p:nvCxnSpPr>
              <p:spPr>
                <a:xfrm flipH="1">
                  <a:off x="2238613" y="2211929"/>
                  <a:ext cx="671" cy="487804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0" name="Gruppo 199">
                <a:extLst>
                  <a:ext uri="{FF2B5EF4-FFF2-40B4-BE49-F238E27FC236}">
                    <a16:creationId xmlns:a16="http://schemas.microsoft.com/office/drawing/2014/main" id="{85219AE1-1581-49C6-A4E0-E9EAD47D18B7}"/>
                  </a:ext>
                </a:extLst>
              </p:cNvPr>
              <p:cNvGrpSpPr/>
              <p:nvPr/>
            </p:nvGrpSpPr>
            <p:grpSpPr>
              <a:xfrm>
                <a:off x="3104248" y="1662324"/>
                <a:ext cx="402647" cy="1579455"/>
                <a:chOff x="1995379" y="1667294"/>
                <a:chExt cx="402647" cy="1579455"/>
              </a:xfrm>
            </p:grpSpPr>
            <p:grpSp>
              <p:nvGrpSpPr>
                <p:cNvPr id="201" name="Gruppo 200">
                  <a:extLst>
                    <a:ext uri="{FF2B5EF4-FFF2-40B4-BE49-F238E27FC236}">
                      <a16:creationId xmlns:a16="http://schemas.microsoft.com/office/drawing/2014/main" id="{765C6750-927C-4EAE-9EE9-318FFE098263}"/>
                    </a:ext>
                  </a:extLst>
                </p:cNvPr>
                <p:cNvGrpSpPr/>
                <p:nvPr/>
              </p:nvGrpSpPr>
              <p:grpSpPr>
                <a:xfrm>
                  <a:off x="1996967" y="1667294"/>
                  <a:ext cx="401059" cy="547016"/>
                  <a:chOff x="909523" y="2692210"/>
                  <a:chExt cx="401059" cy="547016"/>
                </a:xfrm>
              </p:grpSpPr>
              <p:sp>
                <p:nvSpPr>
                  <p:cNvPr id="216" name="Line 34">
                    <a:extLst>
                      <a:ext uri="{FF2B5EF4-FFF2-40B4-BE49-F238E27FC236}">
                        <a16:creationId xmlns:a16="http://schemas.microsoft.com/office/drawing/2014/main" id="{8065E143-642C-46C8-AC7D-731C87981B2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56246" y="2813392"/>
                    <a:ext cx="95376" cy="1007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7" name="Line 35">
                    <a:extLst>
                      <a:ext uri="{FF2B5EF4-FFF2-40B4-BE49-F238E27FC236}">
                        <a16:creationId xmlns:a16="http://schemas.microsoft.com/office/drawing/2014/main" id="{FAAAE318-10DE-4129-A7F3-A618816BD5A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51704" y="2859826"/>
                    <a:ext cx="0" cy="1698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8" name="Line 36">
                    <a:extLst>
                      <a:ext uri="{FF2B5EF4-FFF2-40B4-BE49-F238E27FC236}">
                        <a16:creationId xmlns:a16="http://schemas.microsoft.com/office/drawing/2014/main" id="{2C37B210-3CA6-486D-A95B-C26B21FB253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56246" y="2979875"/>
                    <a:ext cx="98782" cy="9626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sm" len="med"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9" name="Line 37">
                    <a:extLst>
                      <a:ext uri="{FF2B5EF4-FFF2-40B4-BE49-F238E27FC236}">
                        <a16:creationId xmlns:a16="http://schemas.microsoft.com/office/drawing/2014/main" id="{0BC33492-1C79-46BA-80BE-A0FF49A0BFB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18776" y="2905127"/>
                    <a:ext cx="0" cy="8041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20" name="Line 38">
                    <a:extLst>
                      <a:ext uri="{FF2B5EF4-FFF2-40B4-BE49-F238E27FC236}">
                        <a16:creationId xmlns:a16="http://schemas.microsoft.com/office/drawing/2014/main" id="{08D42045-F186-4438-B818-62F7470B678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09523" y="2944766"/>
                    <a:ext cx="10332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21" name="Line 39">
                    <a:extLst>
                      <a:ext uri="{FF2B5EF4-FFF2-40B4-BE49-F238E27FC236}">
                        <a16:creationId xmlns:a16="http://schemas.microsoft.com/office/drawing/2014/main" id="{7908CAA4-8EED-4815-8F86-0B154B8E716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51622" y="3076140"/>
                    <a:ext cx="0" cy="1630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22" name="Line 40">
                    <a:extLst>
                      <a:ext uri="{FF2B5EF4-FFF2-40B4-BE49-F238E27FC236}">
                        <a16:creationId xmlns:a16="http://schemas.microsoft.com/office/drawing/2014/main" id="{E838026F-2526-4F41-8B96-8C740005776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52757" y="2692210"/>
                    <a:ext cx="0" cy="12231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23" name="AutoShape 42">
                    <a:extLst>
                      <a:ext uri="{FF2B5EF4-FFF2-40B4-BE49-F238E27FC236}">
                        <a16:creationId xmlns:a16="http://schemas.microsoft.com/office/drawing/2014/main" id="{ACD053F2-E162-4A83-8E52-B56C23E8268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6821" y="2909560"/>
                    <a:ext cx="95114" cy="7371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24" name="Line 43">
                    <a:extLst>
                      <a:ext uri="{FF2B5EF4-FFF2-40B4-BE49-F238E27FC236}">
                        <a16:creationId xmlns:a16="http://schemas.microsoft.com/office/drawing/2014/main" id="{D67282B4-6F10-4339-BA9D-D834D8ADB2F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98174" y="2907392"/>
                    <a:ext cx="1124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25" name="Line 45">
                    <a:extLst>
                      <a:ext uri="{FF2B5EF4-FFF2-40B4-BE49-F238E27FC236}">
                        <a16:creationId xmlns:a16="http://schemas.microsoft.com/office/drawing/2014/main" id="{B8075D8F-8183-498B-B540-128A0607D5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1062408" y="2956092"/>
                    <a:ext cx="38053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26" name="Line 46">
                    <a:extLst>
                      <a:ext uri="{FF2B5EF4-FFF2-40B4-BE49-F238E27FC236}">
                        <a16:creationId xmlns:a16="http://schemas.microsoft.com/office/drawing/2014/main" id="{B1D22AF3-8EDB-48EE-9C5E-F8851ABD6F6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7080" y="2768090"/>
                    <a:ext cx="10900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27" name="Line 47">
                    <a:extLst>
                      <a:ext uri="{FF2B5EF4-FFF2-40B4-BE49-F238E27FC236}">
                        <a16:creationId xmlns:a16="http://schemas.microsoft.com/office/drawing/2014/main" id="{D6E09497-73E3-4220-9651-968D1C818DA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51622" y="3146358"/>
                    <a:ext cx="1021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02" name="Gruppo 201">
                  <a:extLst>
                    <a:ext uri="{FF2B5EF4-FFF2-40B4-BE49-F238E27FC236}">
                      <a16:creationId xmlns:a16="http://schemas.microsoft.com/office/drawing/2014/main" id="{E9CD3A98-2453-4E4E-B023-4607B9916C0F}"/>
                    </a:ext>
                  </a:extLst>
                </p:cNvPr>
                <p:cNvGrpSpPr/>
                <p:nvPr/>
              </p:nvGrpSpPr>
              <p:grpSpPr>
                <a:xfrm>
                  <a:off x="1995379" y="2699733"/>
                  <a:ext cx="401059" cy="547016"/>
                  <a:chOff x="1396842" y="4067998"/>
                  <a:chExt cx="401059" cy="547016"/>
                </a:xfrm>
              </p:grpSpPr>
              <p:sp>
                <p:nvSpPr>
                  <p:cNvPr id="204" name="Line 34">
                    <a:extLst>
                      <a:ext uri="{FF2B5EF4-FFF2-40B4-BE49-F238E27FC236}">
                        <a16:creationId xmlns:a16="http://schemas.microsoft.com/office/drawing/2014/main" id="{9A40BD58-C19E-4051-A518-3D25955B401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43565" y="4189180"/>
                    <a:ext cx="95376" cy="1007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5" name="Line 35">
                    <a:extLst>
                      <a:ext uri="{FF2B5EF4-FFF2-40B4-BE49-F238E27FC236}">
                        <a16:creationId xmlns:a16="http://schemas.microsoft.com/office/drawing/2014/main" id="{7AAC893B-D4B4-437D-9276-1FB5D7B695E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39023" y="4235614"/>
                    <a:ext cx="0" cy="1698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6" name="Line 36">
                    <a:extLst>
                      <a:ext uri="{FF2B5EF4-FFF2-40B4-BE49-F238E27FC236}">
                        <a16:creationId xmlns:a16="http://schemas.microsoft.com/office/drawing/2014/main" id="{1342B418-9A4A-485A-9AF3-02B68C0A5A1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43565" y="4355663"/>
                    <a:ext cx="98782" cy="9626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sm" len="med"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7" name="Line 37">
                    <a:extLst>
                      <a:ext uri="{FF2B5EF4-FFF2-40B4-BE49-F238E27FC236}">
                        <a16:creationId xmlns:a16="http://schemas.microsoft.com/office/drawing/2014/main" id="{2232E97B-3453-4A08-9CF0-CB1107AE856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06095" y="4280915"/>
                    <a:ext cx="0" cy="8041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8" name="Line 38">
                    <a:extLst>
                      <a:ext uri="{FF2B5EF4-FFF2-40B4-BE49-F238E27FC236}">
                        <a16:creationId xmlns:a16="http://schemas.microsoft.com/office/drawing/2014/main" id="{7DF3DAFE-3439-4F40-8D98-4CED52945C1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6842" y="4320554"/>
                    <a:ext cx="10332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9" name="Line 39">
                    <a:extLst>
                      <a:ext uri="{FF2B5EF4-FFF2-40B4-BE49-F238E27FC236}">
                        <a16:creationId xmlns:a16="http://schemas.microsoft.com/office/drawing/2014/main" id="{1C88F0B0-F47B-48BF-BC2E-AF4882C3B2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38941" y="4451928"/>
                    <a:ext cx="0" cy="1630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0" name="Line 40">
                    <a:extLst>
                      <a:ext uri="{FF2B5EF4-FFF2-40B4-BE49-F238E27FC236}">
                        <a16:creationId xmlns:a16="http://schemas.microsoft.com/office/drawing/2014/main" id="{51519262-07E5-4B79-A990-EB5C371AC38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40076" y="4067998"/>
                    <a:ext cx="0" cy="12231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1" name="AutoShape 42">
                    <a:extLst>
                      <a:ext uri="{FF2B5EF4-FFF2-40B4-BE49-F238E27FC236}">
                        <a16:creationId xmlns:a16="http://schemas.microsoft.com/office/drawing/2014/main" id="{9743390C-FAFE-4ABE-8C03-E23F444474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4140" y="4285348"/>
                    <a:ext cx="95114" cy="7371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12" name="Line 43">
                    <a:extLst>
                      <a:ext uri="{FF2B5EF4-FFF2-40B4-BE49-F238E27FC236}">
                        <a16:creationId xmlns:a16="http://schemas.microsoft.com/office/drawing/2014/main" id="{1238685C-BF5D-4DBF-BD4E-F4C2103179D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85493" y="4283180"/>
                    <a:ext cx="1124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3" name="Line 45">
                    <a:extLst>
                      <a:ext uri="{FF2B5EF4-FFF2-40B4-BE49-F238E27FC236}">
                        <a16:creationId xmlns:a16="http://schemas.microsoft.com/office/drawing/2014/main" id="{FB319654-F58A-483E-BAE5-179AA88CEA7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1549727" y="4331880"/>
                    <a:ext cx="38053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4" name="Line 46">
                    <a:extLst>
                      <a:ext uri="{FF2B5EF4-FFF2-40B4-BE49-F238E27FC236}">
                        <a16:creationId xmlns:a16="http://schemas.microsoft.com/office/drawing/2014/main" id="{57DE8579-622C-45B7-A60F-B19810AD24D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34399" y="4143878"/>
                    <a:ext cx="10900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5" name="Line 47">
                    <a:extLst>
                      <a:ext uri="{FF2B5EF4-FFF2-40B4-BE49-F238E27FC236}">
                        <a16:creationId xmlns:a16="http://schemas.microsoft.com/office/drawing/2014/main" id="{C187F70E-A57C-421F-98B7-4E28D0C5A98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38941" y="4522146"/>
                    <a:ext cx="1021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cxnSp>
              <p:nvCxnSpPr>
                <p:cNvPr id="203" name="Connettore diritto 202">
                  <a:extLst>
                    <a:ext uri="{FF2B5EF4-FFF2-40B4-BE49-F238E27FC236}">
                      <a16:creationId xmlns:a16="http://schemas.microsoft.com/office/drawing/2014/main" id="{AB9C44B7-C28D-48CC-8795-35D71F03AC6B}"/>
                    </a:ext>
                  </a:extLst>
                </p:cNvPr>
                <p:cNvCxnSpPr>
                  <a:cxnSpLocks/>
                  <a:endCxn id="210" idx="0"/>
                </p:cNvCxnSpPr>
                <p:nvPr/>
              </p:nvCxnSpPr>
              <p:spPr>
                <a:xfrm flipH="1">
                  <a:off x="2238613" y="2211929"/>
                  <a:ext cx="671" cy="487804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5" name="Gruppo 134">
              <a:extLst>
                <a:ext uri="{FF2B5EF4-FFF2-40B4-BE49-F238E27FC236}">
                  <a16:creationId xmlns:a16="http://schemas.microsoft.com/office/drawing/2014/main" id="{9EFAA625-00A0-4887-A919-1C437A7DC05A}"/>
                </a:ext>
              </a:extLst>
            </p:cNvPr>
            <p:cNvGrpSpPr/>
            <p:nvPr/>
          </p:nvGrpSpPr>
          <p:grpSpPr>
            <a:xfrm>
              <a:off x="7155192" y="1595024"/>
              <a:ext cx="759795" cy="11631"/>
              <a:chOff x="3181652" y="2273749"/>
              <a:chExt cx="1045375" cy="16002"/>
            </a:xfrm>
          </p:grpSpPr>
          <p:sp>
            <p:nvSpPr>
              <p:cNvPr id="196" name="Ovale 195">
                <a:extLst>
                  <a:ext uri="{FF2B5EF4-FFF2-40B4-BE49-F238E27FC236}">
                    <a16:creationId xmlns:a16="http://schemas.microsoft.com/office/drawing/2014/main" id="{9E2595A2-D360-4A69-AE51-3806CF0D94E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11025" y="2273749"/>
                <a:ext cx="16002" cy="16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7" name="Line 24">
                <a:extLst>
                  <a:ext uri="{FF2B5EF4-FFF2-40B4-BE49-F238E27FC236}">
                    <a16:creationId xmlns:a16="http://schemas.microsoft.com/office/drawing/2014/main" id="{249EDB39-334A-49BB-9714-124966A52E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3699336" y="1766297"/>
                <a:ext cx="0" cy="10353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36" name="Gruppo 135">
              <a:extLst>
                <a:ext uri="{FF2B5EF4-FFF2-40B4-BE49-F238E27FC236}">
                  <a16:creationId xmlns:a16="http://schemas.microsoft.com/office/drawing/2014/main" id="{863F05DF-584A-479E-8FA4-8A70046BDF37}"/>
                </a:ext>
              </a:extLst>
            </p:cNvPr>
            <p:cNvGrpSpPr/>
            <p:nvPr/>
          </p:nvGrpSpPr>
          <p:grpSpPr>
            <a:xfrm>
              <a:off x="7275863" y="1719825"/>
              <a:ext cx="1041647" cy="11631"/>
              <a:chOff x="2793861" y="2268987"/>
              <a:chExt cx="1433166" cy="16002"/>
            </a:xfrm>
          </p:grpSpPr>
          <p:sp>
            <p:nvSpPr>
              <p:cNvPr id="194" name="Ovale 193">
                <a:extLst>
                  <a:ext uri="{FF2B5EF4-FFF2-40B4-BE49-F238E27FC236}">
                    <a16:creationId xmlns:a16="http://schemas.microsoft.com/office/drawing/2014/main" id="{FB1872F7-A08D-48D5-A63E-2388F02592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11025" y="2268987"/>
                <a:ext cx="16002" cy="16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5" name="Line 24">
                <a:extLst>
                  <a:ext uri="{FF2B5EF4-FFF2-40B4-BE49-F238E27FC236}">
                    <a16:creationId xmlns:a16="http://schemas.microsoft.com/office/drawing/2014/main" id="{57CA11DE-C31A-48CA-8361-943A55FE4F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3505442" y="1566051"/>
                <a:ext cx="0" cy="14231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37" name="Gruppo 136">
              <a:extLst>
                <a:ext uri="{FF2B5EF4-FFF2-40B4-BE49-F238E27FC236}">
                  <a16:creationId xmlns:a16="http://schemas.microsoft.com/office/drawing/2014/main" id="{3CBFD047-77A7-4F3A-BFF9-59DBBE6C9124}"/>
                </a:ext>
              </a:extLst>
            </p:cNvPr>
            <p:cNvGrpSpPr/>
            <p:nvPr/>
          </p:nvGrpSpPr>
          <p:grpSpPr>
            <a:xfrm>
              <a:off x="6988369" y="2462124"/>
              <a:ext cx="395952" cy="316890"/>
              <a:chOff x="3479522" y="3702759"/>
              <a:chExt cx="544777" cy="435998"/>
            </a:xfrm>
          </p:grpSpPr>
          <p:grpSp>
            <p:nvGrpSpPr>
              <p:cNvPr id="164" name="Gruppo 163">
                <a:extLst>
                  <a:ext uri="{FF2B5EF4-FFF2-40B4-BE49-F238E27FC236}">
                    <a16:creationId xmlns:a16="http://schemas.microsoft.com/office/drawing/2014/main" id="{1519E167-8685-4C58-8DD8-CC331C854DED}"/>
                  </a:ext>
                </a:extLst>
              </p:cNvPr>
              <p:cNvGrpSpPr/>
              <p:nvPr/>
            </p:nvGrpSpPr>
            <p:grpSpPr>
              <a:xfrm>
                <a:off x="3479522" y="3702759"/>
                <a:ext cx="212725" cy="435998"/>
                <a:chOff x="4120849" y="3784160"/>
                <a:chExt cx="212725" cy="435998"/>
              </a:xfrm>
            </p:grpSpPr>
            <p:grpSp>
              <p:nvGrpSpPr>
                <p:cNvPr id="185" name="Gruppo 184">
                  <a:extLst>
                    <a:ext uri="{FF2B5EF4-FFF2-40B4-BE49-F238E27FC236}">
                      <a16:creationId xmlns:a16="http://schemas.microsoft.com/office/drawing/2014/main" id="{B5EEAF8B-7FD0-4DA9-B021-D685F59DC03C}"/>
                    </a:ext>
                  </a:extLst>
                </p:cNvPr>
                <p:cNvGrpSpPr/>
                <p:nvPr/>
              </p:nvGrpSpPr>
              <p:grpSpPr>
                <a:xfrm rot="16200000">
                  <a:off x="4024806" y="3904501"/>
                  <a:ext cx="404812" cy="212725"/>
                  <a:chOff x="2675495" y="1318165"/>
                  <a:chExt cx="404812" cy="212725"/>
                </a:xfrm>
              </p:grpSpPr>
              <p:sp>
                <p:nvSpPr>
                  <p:cNvPr id="188" name="Oval 137">
                    <a:extLst>
                      <a:ext uri="{FF2B5EF4-FFF2-40B4-BE49-F238E27FC236}">
                        <a16:creationId xmlns:a16="http://schemas.microsoft.com/office/drawing/2014/main" id="{A5DCBE4D-F95B-4421-9D1A-3DF0874E0C5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4707" y="1318165"/>
                    <a:ext cx="107950" cy="14128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 dirty="0"/>
                  </a:p>
                </p:txBody>
              </p:sp>
              <p:sp>
                <p:nvSpPr>
                  <p:cNvPr id="189" name="Oval 138">
                    <a:extLst>
                      <a:ext uri="{FF2B5EF4-FFF2-40B4-BE49-F238E27FC236}">
                        <a16:creationId xmlns:a16="http://schemas.microsoft.com/office/drawing/2014/main" id="{C25037FC-EA76-44A1-B9B9-E5C518BD8C4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2657" y="1318165"/>
                    <a:ext cx="109538" cy="14128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 dirty="0"/>
                  </a:p>
                </p:txBody>
              </p:sp>
              <p:sp>
                <p:nvSpPr>
                  <p:cNvPr id="190" name="Oval 139">
                    <a:extLst>
                      <a:ext uri="{FF2B5EF4-FFF2-40B4-BE49-F238E27FC236}">
                        <a16:creationId xmlns:a16="http://schemas.microsoft.com/office/drawing/2014/main" id="{3754DBDE-703B-4858-9D5D-B81BB2AC13C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42195" y="1318165"/>
                    <a:ext cx="107950" cy="14128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 dirty="0"/>
                  </a:p>
                </p:txBody>
              </p:sp>
              <p:sp>
                <p:nvSpPr>
                  <p:cNvPr id="191" name="Rectangle 140">
                    <a:extLst>
                      <a:ext uri="{FF2B5EF4-FFF2-40B4-BE49-F238E27FC236}">
                        <a16:creationId xmlns:a16="http://schemas.microsoft.com/office/drawing/2014/main" id="{A5554EF9-0833-4588-AAEC-D9525559B11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7882" y="1381665"/>
                    <a:ext cx="327025" cy="14922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 dirty="0"/>
                  </a:p>
                </p:txBody>
              </p:sp>
              <p:sp>
                <p:nvSpPr>
                  <p:cNvPr id="192" name="Rectangle 142">
                    <a:extLst>
                      <a:ext uri="{FF2B5EF4-FFF2-40B4-BE49-F238E27FC236}">
                        <a16:creationId xmlns:a16="http://schemas.microsoft.com/office/drawing/2014/main" id="{81D10254-FB8E-4DB1-8CB2-ECD1ED2ED8B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75495" y="1386428"/>
                    <a:ext cx="188912" cy="12382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 dirty="0"/>
                  </a:p>
                </p:txBody>
              </p:sp>
              <p:sp>
                <p:nvSpPr>
                  <p:cNvPr id="193" name="Rectangle 161">
                    <a:extLst>
                      <a:ext uri="{FF2B5EF4-FFF2-40B4-BE49-F238E27FC236}">
                        <a16:creationId xmlns:a16="http://schemas.microsoft.com/office/drawing/2014/main" id="{008C1FED-AEA9-49F6-813A-512802D6AF5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35857" y="1384840"/>
                    <a:ext cx="44450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 dirty="0"/>
                  </a:p>
                </p:txBody>
              </p:sp>
            </p:grpSp>
            <p:cxnSp>
              <p:nvCxnSpPr>
                <p:cNvPr id="186" name="Connettore diritto 185">
                  <a:extLst>
                    <a:ext uri="{FF2B5EF4-FFF2-40B4-BE49-F238E27FC236}">
                      <a16:creationId xmlns:a16="http://schemas.microsoft.com/office/drawing/2014/main" id="{FA2D3091-A1EC-4A6A-BF34-07AF2EEE18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189112" y="3784160"/>
                  <a:ext cx="0" cy="59222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Connettore diritto 186">
                  <a:extLst>
                    <a:ext uri="{FF2B5EF4-FFF2-40B4-BE49-F238E27FC236}">
                      <a16:creationId xmlns:a16="http://schemas.microsoft.com/office/drawing/2014/main" id="{61341891-D9A2-44D3-8D20-7B85D77B0F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191990" y="4160936"/>
                  <a:ext cx="0" cy="59222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5" name="Gruppo 164">
                <a:extLst>
                  <a:ext uri="{FF2B5EF4-FFF2-40B4-BE49-F238E27FC236}">
                    <a16:creationId xmlns:a16="http://schemas.microsoft.com/office/drawing/2014/main" id="{366F895A-A178-4415-AAFA-6DC94B24D413}"/>
                  </a:ext>
                </a:extLst>
              </p:cNvPr>
              <p:cNvGrpSpPr/>
              <p:nvPr/>
            </p:nvGrpSpPr>
            <p:grpSpPr>
              <a:xfrm>
                <a:off x="3645548" y="3702759"/>
                <a:ext cx="212725" cy="435998"/>
                <a:chOff x="4120849" y="3784160"/>
                <a:chExt cx="212725" cy="435998"/>
              </a:xfrm>
            </p:grpSpPr>
            <p:grpSp>
              <p:nvGrpSpPr>
                <p:cNvPr id="176" name="Gruppo 175">
                  <a:extLst>
                    <a:ext uri="{FF2B5EF4-FFF2-40B4-BE49-F238E27FC236}">
                      <a16:creationId xmlns:a16="http://schemas.microsoft.com/office/drawing/2014/main" id="{DE7639B7-C18A-48B9-AA0D-847E2FD706F5}"/>
                    </a:ext>
                  </a:extLst>
                </p:cNvPr>
                <p:cNvGrpSpPr/>
                <p:nvPr/>
              </p:nvGrpSpPr>
              <p:grpSpPr>
                <a:xfrm rot="16200000">
                  <a:off x="4024806" y="3904501"/>
                  <a:ext cx="404812" cy="212725"/>
                  <a:chOff x="2675495" y="1318165"/>
                  <a:chExt cx="404812" cy="212725"/>
                </a:xfrm>
              </p:grpSpPr>
              <p:sp>
                <p:nvSpPr>
                  <p:cNvPr id="179" name="Oval 137">
                    <a:extLst>
                      <a:ext uri="{FF2B5EF4-FFF2-40B4-BE49-F238E27FC236}">
                        <a16:creationId xmlns:a16="http://schemas.microsoft.com/office/drawing/2014/main" id="{04607F8F-B14A-478D-B7EB-C2E2F4A1039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4707" y="1318165"/>
                    <a:ext cx="107950" cy="14128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 dirty="0"/>
                  </a:p>
                </p:txBody>
              </p:sp>
              <p:sp>
                <p:nvSpPr>
                  <p:cNvPr id="180" name="Oval 138">
                    <a:extLst>
                      <a:ext uri="{FF2B5EF4-FFF2-40B4-BE49-F238E27FC236}">
                        <a16:creationId xmlns:a16="http://schemas.microsoft.com/office/drawing/2014/main" id="{D63BD58B-B7B1-4DCC-BF42-D38DF0A40BE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2657" y="1318165"/>
                    <a:ext cx="109538" cy="14128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 dirty="0"/>
                  </a:p>
                </p:txBody>
              </p:sp>
              <p:sp>
                <p:nvSpPr>
                  <p:cNvPr id="181" name="Oval 139">
                    <a:extLst>
                      <a:ext uri="{FF2B5EF4-FFF2-40B4-BE49-F238E27FC236}">
                        <a16:creationId xmlns:a16="http://schemas.microsoft.com/office/drawing/2014/main" id="{76563DD5-F21C-4B17-9BFF-000A7128EFE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42195" y="1318165"/>
                    <a:ext cx="107950" cy="14128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 dirty="0"/>
                  </a:p>
                </p:txBody>
              </p:sp>
              <p:sp>
                <p:nvSpPr>
                  <p:cNvPr id="182" name="Rectangle 140">
                    <a:extLst>
                      <a:ext uri="{FF2B5EF4-FFF2-40B4-BE49-F238E27FC236}">
                        <a16:creationId xmlns:a16="http://schemas.microsoft.com/office/drawing/2014/main" id="{8C693F1D-9D64-42A9-88F4-09C70735146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7882" y="1381665"/>
                    <a:ext cx="327025" cy="14922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 dirty="0"/>
                  </a:p>
                </p:txBody>
              </p:sp>
              <p:sp>
                <p:nvSpPr>
                  <p:cNvPr id="183" name="Rectangle 142">
                    <a:extLst>
                      <a:ext uri="{FF2B5EF4-FFF2-40B4-BE49-F238E27FC236}">
                        <a16:creationId xmlns:a16="http://schemas.microsoft.com/office/drawing/2014/main" id="{505F1420-7E7A-466A-86D1-3A2D96F695D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75495" y="1386428"/>
                    <a:ext cx="188912" cy="12382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 dirty="0"/>
                  </a:p>
                </p:txBody>
              </p:sp>
              <p:sp>
                <p:nvSpPr>
                  <p:cNvPr id="184" name="Rectangle 161">
                    <a:extLst>
                      <a:ext uri="{FF2B5EF4-FFF2-40B4-BE49-F238E27FC236}">
                        <a16:creationId xmlns:a16="http://schemas.microsoft.com/office/drawing/2014/main" id="{5F16E720-61B7-454A-9A37-27C11C04793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35857" y="1384840"/>
                    <a:ext cx="44450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 dirty="0"/>
                  </a:p>
                </p:txBody>
              </p:sp>
            </p:grpSp>
            <p:cxnSp>
              <p:nvCxnSpPr>
                <p:cNvPr id="177" name="Connettore diritto 176">
                  <a:extLst>
                    <a:ext uri="{FF2B5EF4-FFF2-40B4-BE49-F238E27FC236}">
                      <a16:creationId xmlns:a16="http://schemas.microsoft.com/office/drawing/2014/main" id="{7A86B1E1-4359-4B6C-BF25-36FAD8A88B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189112" y="3784160"/>
                  <a:ext cx="0" cy="59222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Connettore diritto 177">
                  <a:extLst>
                    <a:ext uri="{FF2B5EF4-FFF2-40B4-BE49-F238E27FC236}">
                      <a16:creationId xmlns:a16="http://schemas.microsoft.com/office/drawing/2014/main" id="{8FFD19C6-FE3D-471B-BB18-B534B58436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191990" y="4160936"/>
                  <a:ext cx="0" cy="59222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uppo 165">
                <a:extLst>
                  <a:ext uri="{FF2B5EF4-FFF2-40B4-BE49-F238E27FC236}">
                    <a16:creationId xmlns:a16="http://schemas.microsoft.com/office/drawing/2014/main" id="{425C1ABB-1EB5-4C61-8BDB-A2EE9F79D971}"/>
                  </a:ext>
                </a:extLst>
              </p:cNvPr>
              <p:cNvGrpSpPr/>
              <p:nvPr/>
            </p:nvGrpSpPr>
            <p:grpSpPr>
              <a:xfrm>
                <a:off x="3811574" y="3702759"/>
                <a:ext cx="212725" cy="435998"/>
                <a:chOff x="4120848" y="3784160"/>
                <a:chExt cx="212725" cy="435998"/>
              </a:xfrm>
            </p:grpSpPr>
            <p:grpSp>
              <p:nvGrpSpPr>
                <p:cNvPr id="167" name="Gruppo 166">
                  <a:extLst>
                    <a:ext uri="{FF2B5EF4-FFF2-40B4-BE49-F238E27FC236}">
                      <a16:creationId xmlns:a16="http://schemas.microsoft.com/office/drawing/2014/main" id="{D6D16466-0E77-4E70-BEB6-7617121F164F}"/>
                    </a:ext>
                  </a:extLst>
                </p:cNvPr>
                <p:cNvGrpSpPr/>
                <p:nvPr/>
              </p:nvGrpSpPr>
              <p:grpSpPr>
                <a:xfrm rot="16200000">
                  <a:off x="4024805" y="3904500"/>
                  <a:ext cx="404812" cy="212725"/>
                  <a:chOff x="2675495" y="1318165"/>
                  <a:chExt cx="404812" cy="212725"/>
                </a:xfrm>
              </p:grpSpPr>
              <p:sp>
                <p:nvSpPr>
                  <p:cNvPr id="170" name="Oval 137">
                    <a:extLst>
                      <a:ext uri="{FF2B5EF4-FFF2-40B4-BE49-F238E27FC236}">
                        <a16:creationId xmlns:a16="http://schemas.microsoft.com/office/drawing/2014/main" id="{24B469D7-B6F5-4D8A-9D94-0272BEABBA3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4707" y="1318165"/>
                    <a:ext cx="107950" cy="14128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 dirty="0"/>
                  </a:p>
                </p:txBody>
              </p:sp>
              <p:sp>
                <p:nvSpPr>
                  <p:cNvPr id="171" name="Oval 138">
                    <a:extLst>
                      <a:ext uri="{FF2B5EF4-FFF2-40B4-BE49-F238E27FC236}">
                        <a16:creationId xmlns:a16="http://schemas.microsoft.com/office/drawing/2014/main" id="{67DC77FD-E633-4ADB-9F8D-11A3D8B7EC4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2657" y="1318165"/>
                    <a:ext cx="109538" cy="14128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 dirty="0"/>
                  </a:p>
                </p:txBody>
              </p:sp>
              <p:sp>
                <p:nvSpPr>
                  <p:cNvPr id="172" name="Oval 139">
                    <a:extLst>
                      <a:ext uri="{FF2B5EF4-FFF2-40B4-BE49-F238E27FC236}">
                        <a16:creationId xmlns:a16="http://schemas.microsoft.com/office/drawing/2014/main" id="{FD77A16E-7086-4223-B432-ED75FF33BDC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42195" y="1318165"/>
                    <a:ext cx="107950" cy="14128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 dirty="0"/>
                  </a:p>
                </p:txBody>
              </p:sp>
              <p:sp>
                <p:nvSpPr>
                  <p:cNvPr id="173" name="Rectangle 140">
                    <a:extLst>
                      <a:ext uri="{FF2B5EF4-FFF2-40B4-BE49-F238E27FC236}">
                        <a16:creationId xmlns:a16="http://schemas.microsoft.com/office/drawing/2014/main" id="{D15CBBE7-EBBB-4F66-A8B2-D7CB2518B85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7882" y="1381665"/>
                    <a:ext cx="327025" cy="14922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 dirty="0"/>
                  </a:p>
                </p:txBody>
              </p:sp>
              <p:sp>
                <p:nvSpPr>
                  <p:cNvPr id="174" name="Rectangle 142">
                    <a:extLst>
                      <a:ext uri="{FF2B5EF4-FFF2-40B4-BE49-F238E27FC236}">
                        <a16:creationId xmlns:a16="http://schemas.microsoft.com/office/drawing/2014/main" id="{D75DD000-5DFF-40A6-A719-0113C72D2DF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75495" y="1386428"/>
                    <a:ext cx="188912" cy="12382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 dirty="0"/>
                  </a:p>
                </p:txBody>
              </p:sp>
              <p:sp>
                <p:nvSpPr>
                  <p:cNvPr id="175" name="Rectangle 161">
                    <a:extLst>
                      <a:ext uri="{FF2B5EF4-FFF2-40B4-BE49-F238E27FC236}">
                        <a16:creationId xmlns:a16="http://schemas.microsoft.com/office/drawing/2014/main" id="{EA08F1D9-D1AA-4115-8949-0317C328EE9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35857" y="1384840"/>
                    <a:ext cx="44450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 dirty="0"/>
                  </a:p>
                </p:txBody>
              </p:sp>
            </p:grpSp>
            <p:cxnSp>
              <p:nvCxnSpPr>
                <p:cNvPr id="168" name="Connettore diritto 167">
                  <a:extLst>
                    <a:ext uri="{FF2B5EF4-FFF2-40B4-BE49-F238E27FC236}">
                      <a16:creationId xmlns:a16="http://schemas.microsoft.com/office/drawing/2014/main" id="{EF4F55CF-BD2D-4D9B-8ED2-392BFAF6E3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189112" y="3784160"/>
                  <a:ext cx="0" cy="59222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Connettore diritto 168">
                  <a:extLst>
                    <a:ext uri="{FF2B5EF4-FFF2-40B4-BE49-F238E27FC236}">
                      <a16:creationId xmlns:a16="http://schemas.microsoft.com/office/drawing/2014/main" id="{FD85F4FE-6CAD-4F42-BC17-6244A5AF2F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191990" y="4160936"/>
                  <a:ext cx="0" cy="59222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8" name="Line 21">
              <a:extLst>
                <a:ext uri="{FF2B5EF4-FFF2-40B4-BE49-F238E27FC236}">
                  <a16:creationId xmlns:a16="http://schemas.microsoft.com/office/drawing/2014/main" id="{F9EEDB51-51F6-4469-9944-0CA02A280C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1358" y="2779014"/>
              <a:ext cx="0" cy="99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9" name="Line 21">
              <a:extLst>
                <a:ext uri="{FF2B5EF4-FFF2-40B4-BE49-F238E27FC236}">
                  <a16:creationId xmlns:a16="http://schemas.microsoft.com/office/drawing/2014/main" id="{8AA210AC-46C1-4F99-B4D0-DCC65FF03C7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7243374" y="2650231"/>
              <a:ext cx="0" cy="6709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" name="Line 21">
              <a:extLst>
                <a:ext uri="{FF2B5EF4-FFF2-40B4-BE49-F238E27FC236}">
                  <a16:creationId xmlns:a16="http://schemas.microsoft.com/office/drawing/2014/main" id="{964627D4-2F76-4324-A8C9-AFF776E00D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11371" y="2167372"/>
              <a:ext cx="0" cy="8225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1" name="Line 21">
              <a:extLst>
                <a:ext uri="{FF2B5EF4-FFF2-40B4-BE49-F238E27FC236}">
                  <a16:creationId xmlns:a16="http://schemas.microsoft.com/office/drawing/2014/main" id="{6B2F6510-4089-4B19-9032-0A0135604FC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7368582" y="2667783"/>
              <a:ext cx="0" cy="4205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42" name="Gruppo 141">
              <a:extLst>
                <a:ext uri="{FF2B5EF4-FFF2-40B4-BE49-F238E27FC236}">
                  <a16:creationId xmlns:a16="http://schemas.microsoft.com/office/drawing/2014/main" id="{583BBCEA-4BC9-4A03-9A64-E2AD5E4DEF20}"/>
                </a:ext>
              </a:extLst>
            </p:cNvPr>
            <p:cNvGrpSpPr/>
            <p:nvPr/>
          </p:nvGrpSpPr>
          <p:grpSpPr>
            <a:xfrm>
              <a:off x="8490085" y="1017052"/>
              <a:ext cx="120436" cy="1151396"/>
              <a:chOff x="5397654" y="1665962"/>
              <a:chExt cx="165704" cy="1584165"/>
            </a:xfrm>
          </p:grpSpPr>
          <p:sp>
            <p:nvSpPr>
              <p:cNvPr id="160" name="Line 21">
                <a:extLst>
                  <a:ext uri="{FF2B5EF4-FFF2-40B4-BE49-F238E27FC236}">
                    <a16:creationId xmlns:a16="http://schemas.microsoft.com/office/drawing/2014/main" id="{613E7DA6-8426-4CB9-9AB2-0571E614BA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7836" y="2465843"/>
                <a:ext cx="0" cy="784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1" name="Line 20">
                <a:extLst>
                  <a:ext uri="{FF2B5EF4-FFF2-40B4-BE49-F238E27FC236}">
                    <a16:creationId xmlns:a16="http://schemas.microsoft.com/office/drawing/2014/main" id="{7B80F364-4809-42DC-973C-7510BCD6F9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97654" y="2465843"/>
                <a:ext cx="1657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2" name="Line 20">
                <a:extLst>
                  <a:ext uri="{FF2B5EF4-FFF2-40B4-BE49-F238E27FC236}">
                    <a16:creationId xmlns:a16="http://schemas.microsoft.com/office/drawing/2014/main" id="{FAA5812D-4491-4907-804C-AE7E4B7B16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97654" y="2402564"/>
                <a:ext cx="1657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3" name="Line 21">
                <a:extLst>
                  <a:ext uri="{FF2B5EF4-FFF2-40B4-BE49-F238E27FC236}">
                    <a16:creationId xmlns:a16="http://schemas.microsoft.com/office/drawing/2014/main" id="{2B9C9425-E00B-4ABA-9933-FE6A7B1A88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7836" y="1665962"/>
                <a:ext cx="0" cy="7324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pic>
          <p:nvPicPr>
            <p:cNvPr id="143" name="Immagine 142">
              <a:extLst>
                <a:ext uri="{FF2B5EF4-FFF2-40B4-BE49-F238E27FC236}">
                  <a16:creationId xmlns:a16="http://schemas.microsoft.com/office/drawing/2014/main" id="{1FFB8DFF-5BAA-4D2C-AE04-D171CEEB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8434" y="2780128"/>
              <a:ext cx="297032" cy="297643"/>
            </a:xfrm>
            <a:prstGeom prst="rect">
              <a:avLst/>
            </a:prstGeom>
          </p:spPr>
        </p:pic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253E1109-4137-456A-9E75-583D49A09EC7}"/>
              </a:ext>
            </a:extLst>
          </p:cNvPr>
          <p:cNvGrpSpPr/>
          <p:nvPr/>
        </p:nvGrpSpPr>
        <p:grpSpPr>
          <a:xfrm>
            <a:off x="2970532" y="826645"/>
            <a:ext cx="5705924" cy="1956723"/>
            <a:chOff x="2970532" y="826645"/>
            <a:chExt cx="5705924" cy="1956723"/>
          </a:xfrm>
        </p:grpSpPr>
        <p:sp>
          <p:nvSpPr>
            <p:cNvPr id="123" name="Rettangolo 122">
              <a:extLst>
                <a:ext uri="{FF2B5EF4-FFF2-40B4-BE49-F238E27FC236}">
                  <a16:creationId xmlns:a16="http://schemas.microsoft.com/office/drawing/2014/main" id="{BBA8EC52-469A-43A9-9207-E00E1AFE1AC2}"/>
                </a:ext>
              </a:extLst>
            </p:cNvPr>
            <p:cNvSpPr/>
            <p:nvPr/>
          </p:nvSpPr>
          <p:spPr>
            <a:xfrm>
              <a:off x="2970532" y="826646"/>
              <a:ext cx="1867791" cy="1956722"/>
            </a:xfrm>
            <a:prstGeom prst="rect">
              <a:avLst/>
            </a:prstGeom>
            <a:noFill/>
            <a:ln w="57150">
              <a:solidFill>
                <a:srgbClr val="C3C5C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4" name="Rettangolo 143">
              <a:extLst>
                <a:ext uri="{FF2B5EF4-FFF2-40B4-BE49-F238E27FC236}">
                  <a16:creationId xmlns:a16="http://schemas.microsoft.com/office/drawing/2014/main" id="{756EFB4F-C444-40B3-9A4E-8144B8B348F5}"/>
                </a:ext>
              </a:extLst>
            </p:cNvPr>
            <p:cNvSpPr/>
            <p:nvPr/>
          </p:nvSpPr>
          <p:spPr>
            <a:xfrm>
              <a:off x="4974435" y="826645"/>
              <a:ext cx="1772933" cy="1934939"/>
            </a:xfrm>
            <a:prstGeom prst="rect">
              <a:avLst/>
            </a:prstGeom>
            <a:noFill/>
            <a:ln w="57150">
              <a:solidFill>
                <a:srgbClr val="C3C5C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5" name="Rettangolo 144">
              <a:extLst>
                <a:ext uri="{FF2B5EF4-FFF2-40B4-BE49-F238E27FC236}">
                  <a16:creationId xmlns:a16="http://schemas.microsoft.com/office/drawing/2014/main" id="{01B5E2D0-014C-48C5-84EA-C668A539BCAD}"/>
                </a:ext>
              </a:extLst>
            </p:cNvPr>
            <p:cNvSpPr/>
            <p:nvPr/>
          </p:nvSpPr>
          <p:spPr>
            <a:xfrm>
              <a:off x="6903523" y="826645"/>
              <a:ext cx="1772933" cy="1934939"/>
            </a:xfrm>
            <a:prstGeom prst="rect">
              <a:avLst/>
            </a:prstGeom>
            <a:noFill/>
            <a:ln w="57150">
              <a:solidFill>
                <a:srgbClr val="C3C5C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4BC3DA1E-8507-4BE6-A755-5E536C068A3A}"/>
              </a:ext>
            </a:extLst>
          </p:cNvPr>
          <p:cNvGrpSpPr/>
          <p:nvPr/>
        </p:nvGrpSpPr>
        <p:grpSpPr>
          <a:xfrm>
            <a:off x="9433397" y="3769295"/>
            <a:ext cx="3635547" cy="2714238"/>
            <a:chOff x="5078703" y="3769295"/>
            <a:chExt cx="3635547" cy="2714238"/>
          </a:xfrm>
        </p:grpSpPr>
        <p:pic>
          <p:nvPicPr>
            <p:cNvPr id="672" name="Immagine 671">
              <a:extLst>
                <a:ext uri="{FF2B5EF4-FFF2-40B4-BE49-F238E27FC236}">
                  <a16:creationId xmlns:a16="http://schemas.microsoft.com/office/drawing/2014/main" id="{5AD06A66-16E4-4808-B191-7A3734602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531" y="4204678"/>
              <a:ext cx="1538784" cy="1672594"/>
            </a:xfrm>
            <a:prstGeom prst="rect">
              <a:avLst/>
            </a:prstGeom>
          </p:spPr>
        </p:pic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3F9829F1-13AD-47BB-B1E3-CBF432E5619A}"/>
                </a:ext>
              </a:extLst>
            </p:cNvPr>
            <p:cNvSpPr txBox="1"/>
            <p:nvPr/>
          </p:nvSpPr>
          <p:spPr>
            <a:xfrm>
              <a:off x="5148064" y="5867980"/>
              <a:ext cx="274913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*</a:t>
              </a:r>
              <a:r>
                <a:rPr lang="it-IT" sz="1600" dirty="0" err="1"/>
                <a:t>Sized</a:t>
              </a:r>
              <a:r>
                <a:rPr lang="it-IT" sz="1600" dirty="0"/>
                <a:t> with a power balancing</a:t>
              </a:r>
            </a:p>
            <a:p>
              <a:r>
                <a:rPr lang="it-IT" sz="1600" dirty="0"/>
                <a:t>  (</a:t>
              </a:r>
              <a:r>
                <a:rPr lang="it-IT" sz="1600" dirty="0" err="1"/>
                <a:t>Load</a:t>
              </a:r>
              <a:r>
                <a:rPr lang="it-IT" sz="1600" dirty="0"/>
                <a:t> </a:t>
              </a:r>
              <a:r>
                <a:rPr lang="it-IT" sz="1600" dirty="0" err="1"/>
                <a:t>Levelling</a:t>
              </a:r>
              <a:r>
                <a:rPr lang="it-IT" sz="1600" dirty="0"/>
                <a:t>)</a:t>
              </a:r>
            </a:p>
          </p:txBody>
        </p:sp>
        <p:pic>
          <p:nvPicPr>
            <p:cNvPr id="674" name="Immagine 673">
              <a:extLst>
                <a:ext uri="{FF2B5EF4-FFF2-40B4-BE49-F238E27FC236}">
                  <a16:creationId xmlns:a16="http://schemas.microsoft.com/office/drawing/2014/main" id="{D0224F56-0076-4B68-9C3B-5C4A7FE0BC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1" t="2255" r="71335" b="51165"/>
            <a:stretch/>
          </p:blipFill>
          <p:spPr>
            <a:xfrm>
              <a:off x="7020272" y="4297403"/>
              <a:ext cx="1255585" cy="125870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AC4782D7-CC8B-4B89-B8CE-7C9E8C8CC205}"/>
                    </a:ext>
                  </a:extLst>
                </p:cNvPr>
                <p:cNvSpPr txBox="1"/>
                <p:nvPr/>
              </p:nvSpPr>
              <p:spPr>
                <a:xfrm>
                  <a:off x="5078703" y="3769295"/>
                  <a:ext cx="363554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it-IT" sz="2000" b="1" u="sng" dirty="0">
                      <a:solidFill>
                        <a:srgbClr val="497EC4"/>
                      </a:solidFill>
                    </a:rPr>
                    <a:t>Ultra High Power NMC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it-IT" sz="1400" b="1" i="1" u="sng" smtClean="0">
                              <a:solidFill>
                                <a:srgbClr val="497EC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b="1" i="0" u="sng">
                              <a:solidFill>
                                <a:srgbClr val="497EC4"/>
                              </a:solidFill>
                              <a:latin typeface="Cambria Math" panose="02040503050406030204" pitchFamily="18" charset="0"/>
                            </a:rPr>
                            <m:t>𝐋𝐢𝐍𝐢𝐌𝐧𝐂𝐨</m:t>
                          </m:r>
                          <m:sSub>
                            <m:sSubPr>
                              <m:ctrlPr>
                                <a:rPr lang="it-IT" sz="1400" b="1" i="1" u="sng">
                                  <a:solidFill>
                                    <a:srgbClr val="497EC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1" i="0" u="sng">
                                  <a:solidFill>
                                    <a:srgbClr val="497EC4"/>
                                  </a:solidFill>
                                  <a:latin typeface="Cambria Math" panose="02040503050406030204" pitchFamily="18" charset="0"/>
                                </a:rPr>
                                <m:t>𝐎</m:t>
                              </m:r>
                            </m:e>
                            <m:sub>
                              <m:r>
                                <a:rPr lang="it-IT" sz="1400" b="1" i="0" u="sng">
                                  <a:solidFill>
                                    <a:srgbClr val="497EC4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a14:m>
                  <a:endParaRPr lang="it-IT" sz="2400" b="1" u="sng" dirty="0">
                    <a:solidFill>
                      <a:srgbClr val="497EC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AC4782D7-CC8B-4B89-B8CE-7C9E8C8CC2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8703" y="3769295"/>
                  <a:ext cx="3635547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4188" t="-25490" b="-4902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uppo 65">
            <a:extLst>
              <a:ext uri="{FF2B5EF4-FFF2-40B4-BE49-F238E27FC236}">
                <a16:creationId xmlns:a16="http://schemas.microsoft.com/office/drawing/2014/main" id="{F9EEF0CD-C384-4C13-A834-2CD160109ED5}"/>
              </a:ext>
            </a:extLst>
          </p:cNvPr>
          <p:cNvGrpSpPr/>
          <p:nvPr/>
        </p:nvGrpSpPr>
        <p:grpSpPr>
          <a:xfrm>
            <a:off x="323528" y="2828852"/>
            <a:ext cx="2618302" cy="3231130"/>
            <a:chOff x="323528" y="2828852"/>
            <a:chExt cx="2618302" cy="3231130"/>
          </a:xfrm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847D4967-46C8-4F01-A25F-CAA2D3ADDE3D}"/>
                </a:ext>
              </a:extLst>
            </p:cNvPr>
            <p:cNvSpPr/>
            <p:nvPr/>
          </p:nvSpPr>
          <p:spPr>
            <a:xfrm>
              <a:off x="326709" y="3557170"/>
              <a:ext cx="2411655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Lead–acid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NiCd</a:t>
              </a:r>
              <a:endParaRPr lang="it-IT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Nickel–metal </a:t>
              </a:r>
              <a:r>
                <a:rPr lang="it-IT" sz="14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hydride</a:t>
              </a:r>
              <a:endParaRPr lang="it-IT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6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Lithium-ion</a:t>
              </a:r>
              <a:endParaRPr lang="it-IT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6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Li-ion</a:t>
              </a:r>
              <a:r>
                <a:rPr lang="it-IT" sz="16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it-IT" sz="16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polymer</a:t>
              </a:r>
              <a:endParaRPr lang="it-IT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Zinc</a:t>
              </a:r>
              <a:r>
                <a:rPr lang="it-IT" sz="14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–air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Molten-</a:t>
              </a:r>
              <a:r>
                <a:rPr lang="it-IT" sz="14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salt</a:t>
              </a:r>
              <a:endParaRPr lang="it-IT" sz="1400" dirty="0"/>
            </a:p>
          </p:txBody>
        </p:sp>
        <p:pic>
          <p:nvPicPr>
            <p:cNvPr id="19" name="Immagine 18" descr="Immagine che contiene verde, giocattolo&#10;&#10;Descrizione generata automaticamente">
              <a:extLst>
                <a:ext uri="{FF2B5EF4-FFF2-40B4-BE49-F238E27FC236}">
                  <a16:creationId xmlns:a16="http://schemas.microsoft.com/office/drawing/2014/main" id="{F94578B7-5FB2-46B1-B509-512B712F7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5230214"/>
              <a:ext cx="1306895" cy="828000"/>
            </a:xfrm>
            <a:prstGeom prst="rect">
              <a:avLst/>
            </a:prstGeom>
          </p:spPr>
        </p:pic>
        <p:pic>
          <p:nvPicPr>
            <p:cNvPr id="21" name="Immagine 20" descr="Immagine che contiene circuito&#10;&#10;Descrizione generata automaticamente">
              <a:extLst>
                <a:ext uri="{FF2B5EF4-FFF2-40B4-BE49-F238E27FC236}">
                  <a16:creationId xmlns:a16="http://schemas.microsoft.com/office/drawing/2014/main" id="{E2BFB079-1729-439B-86B8-C97939279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2557" y="5228447"/>
              <a:ext cx="1299273" cy="831535"/>
            </a:xfrm>
            <a:prstGeom prst="rect">
              <a:avLst/>
            </a:prstGeom>
          </p:spPr>
        </p:pic>
        <p:pic>
          <p:nvPicPr>
            <p:cNvPr id="65" name="Immagine 64" descr="Immagine che contiene tavolo, disegnando, luce&#10;&#10;Descrizione generata automaticamente">
              <a:extLst>
                <a:ext uri="{FF2B5EF4-FFF2-40B4-BE49-F238E27FC236}">
                  <a16:creationId xmlns:a16="http://schemas.microsoft.com/office/drawing/2014/main" id="{AB8C483A-75BB-46BE-B92D-3B896A511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459" y="2828852"/>
              <a:ext cx="627777" cy="742409"/>
            </a:xfrm>
            <a:prstGeom prst="rect">
              <a:avLst/>
            </a:prstGeom>
          </p:spPr>
        </p:pic>
      </p:grpSp>
      <p:grpSp>
        <p:nvGrpSpPr>
          <p:cNvPr id="84" name="Gruppo 83">
            <a:extLst>
              <a:ext uri="{FF2B5EF4-FFF2-40B4-BE49-F238E27FC236}">
                <a16:creationId xmlns:a16="http://schemas.microsoft.com/office/drawing/2014/main" id="{53D74247-FAC1-4F26-BF74-A2CC1A00FADE}"/>
              </a:ext>
            </a:extLst>
          </p:cNvPr>
          <p:cNvGrpSpPr/>
          <p:nvPr/>
        </p:nvGrpSpPr>
        <p:grpSpPr>
          <a:xfrm>
            <a:off x="3779912" y="3739201"/>
            <a:ext cx="4253556" cy="2150335"/>
            <a:chOff x="3779912" y="3739201"/>
            <a:chExt cx="4253556" cy="2150335"/>
          </a:xfrm>
        </p:grpSpPr>
        <p:grpSp>
          <p:nvGrpSpPr>
            <p:cNvPr id="81" name="Gruppo 80">
              <a:extLst>
                <a:ext uri="{FF2B5EF4-FFF2-40B4-BE49-F238E27FC236}">
                  <a16:creationId xmlns:a16="http://schemas.microsoft.com/office/drawing/2014/main" id="{E27A02B4-5653-4C5E-9E6E-C3ACF6A3C586}"/>
                </a:ext>
              </a:extLst>
            </p:cNvPr>
            <p:cNvGrpSpPr/>
            <p:nvPr/>
          </p:nvGrpSpPr>
          <p:grpSpPr>
            <a:xfrm>
              <a:off x="3882562" y="4874695"/>
              <a:ext cx="1566181" cy="591313"/>
              <a:chOff x="3882562" y="4827024"/>
              <a:chExt cx="1566181" cy="591313"/>
            </a:xfrm>
          </p:grpSpPr>
          <p:pic>
            <p:nvPicPr>
              <p:cNvPr id="31" name="Immagine 30" descr="Immagine che contiene disegnando&#10;&#10;Descrizione generata automaticamente">
                <a:extLst>
                  <a:ext uri="{FF2B5EF4-FFF2-40B4-BE49-F238E27FC236}">
                    <a16:creationId xmlns:a16="http://schemas.microsoft.com/office/drawing/2014/main" id="{6099CD3F-7B61-40EA-9662-4059319B7B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2562" y="4827024"/>
                <a:ext cx="420625" cy="591313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6" name="CasellaDiTesto 675">
                    <a:extLst>
                      <a:ext uri="{FF2B5EF4-FFF2-40B4-BE49-F238E27FC236}">
                        <a16:creationId xmlns:a16="http://schemas.microsoft.com/office/drawing/2014/main" id="{29C1927D-D18E-4F07-85B8-85DDD5C8C885}"/>
                      </a:ext>
                    </a:extLst>
                  </p:cNvPr>
                  <p:cNvSpPr txBox="1"/>
                  <p:nvPr/>
                </p:nvSpPr>
                <p:spPr>
                  <a:xfrm>
                    <a:off x="4441293" y="4999570"/>
                    <a:ext cx="1007450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𝐿𝑖𝑓𝑒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𝑐𝑦𝑐𝑙𝑒</m:t>
                          </m:r>
                        </m:oMath>
                      </m:oMathPara>
                    </a14:m>
                    <a:endParaRPr lang="it-IT" sz="1600" dirty="0"/>
                  </a:p>
                </p:txBody>
              </p:sp>
            </mc:Choice>
            <mc:Fallback xmlns="">
              <p:sp>
                <p:nvSpPr>
                  <p:cNvPr id="676" name="CasellaDiTesto 675">
                    <a:extLst>
                      <a:ext uri="{FF2B5EF4-FFF2-40B4-BE49-F238E27FC236}">
                        <a16:creationId xmlns:a16="http://schemas.microsoft.com/office/drawing/2014/main" id="{29C1927D-D18E-4F07-85B8-85DDD5C8C88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41293" y="4999570"/>
                    <a:ext cx="1007450" cy="24622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4848" r="-3030" b="-32500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3" name="Gruppo 82">
              <a:extLst>
                <a:ext uri="{FF2B5EF4-FFF2-40B4-BE49-F238E27FC236}">
                  <a16:creationId xmlns:a16="http://schemas.microsoft.com/office/drawing/2014/main" id="{6BE24319-4A11-4F93-A7C8-E145DB2511C7}"/>
                </a:ext>
              </a:extLst>
            </p:cNvPr>
            <p:cNvGrpSpPr/>
            <p:nvPr/>
          </p:nvGrpSpPr>
          <p:grpSpPr>
            <a:xfrm>
              <a:off x="3786550" y="5551207"/>
              <a:ext cx="4246918" cy="338329"/>
              <a:chOff x="3786550" y="5551207"/>
              <a:chExt cx="4246918" cy="338329"/>
            </a:xfrm>
          </p:grpSpPr>
          <p:pic>
            <p:nvPicPr>
              <p:cNvPr id="68" name="Immagine 67" descr="Immagine che contiene disegnando, boccale&#10;&#10;Descrizione generata automaticamente">
                <a:extLst>
                  <a:ext uri="{FF2B5EF4-FFF2-40B4-BE49-F238E27FC236}">
                    <a16:creationId xmlns:a16="http://schemas.microsoft.com/office/drawing/2014/main" id="{C81E9FC0-450F-4107-8F6D-6565AC24B6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6550" y="5551207"/>
                <a:ext cx="612649" cy="338329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7" name="CasellaDiTesto 676">
                    <a:extLst>
                      <a:ext uri="{FF2B5EF4-FFF2-40B4-BE49-F238E27FC236}">
                        <a16:creationId xmlns:a16="http://schemas.microsoft.com/office/drawing/2014/main" id="{66921218-62EF-4FD5-BABB-CD75BF6ED5BA}"/>
                      </a:ext>
                    </a:extLst>
                  </p:cNvPr>
                  <p:cNvSpPr txBox="1"/>
                  <p:nvPr/>
                </p:nvSpPr>
                <p:spPr>
                  <a:xfrm>
                    <a:off x="4441293" y="5597261"/>
                    <a:ext cx="3592175" cy="21544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𝐿𝑜𝑤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𝐼𝑛𝑡𝑒𝑟𝑛𝑎𝑙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𝑅𝑒𝑠𝑖𝑠𝑡𝑎𝑛𝑐𝑒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sty m:val="p"/>
                            </m:rPr>
                            <a:rPr lang="it-IT" sz="1400" b="0" i="0" smtClean="0">
                              <a:latin typeface="Cambria Math" panose="02040503050406030204" pitchFamily="18" charset="0"/>
                            </a:rPr>
                            <m:t>higher</m:t>
                          </m:r>
                          <m:r>
                            <a:rPr lang="it-IT" sz="1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it-IT" sz="1400" b="0" i="0" smtClean="0">
                              <a:latin typeface="Cambria Math" panose="02040503050406030204" pitchFamily="18" charset="0"/>
                            </a:rPr>
                            <m:t>efficiency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it-IT" sz="1600" dirty="0"/>
                  </a:p>
                </p:txBody>
              </p:sp>
            </mc:Choice>
            <mc:Fallback xmlns="">
              <p:sp>
                <p:nvSpPr>
                  <p:cNvPr id="677" name="CasellaDiTesto 676">
                    <a:extLst>
                      <a:ext uri="{FF2B5EF4-FFF2-40B4-BE49-F238E27FC236}">
                        <a16:creationId xmlns:a16="http://schemas.microsoft.com/office/drawing/2014/main" id="{66921218-62EF-4FD5-BABB-CD75BF6ED5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41293" y="5597261"/>
                    <a:ext cx="3592175" cy="21544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30556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uppo 75">
              <a:extLst>
                <a:ext uri="{FF2B5EF4-FFF2-40B4-BE49-F238E27FC236}">
                  <a16:creationId xmlns:a16="http://schemas.microsoft.com/office/drawing/2014/main" id="{C98A8369-9A1D-4E87-96C3-4439F5582D19}"/>
                </a:ext>
              </a:extLst>
            </p:cNvPr>
            <p:cNvGrpSpPr/>
            <p:nvPr/>
          </p:nvGrpSpPr>
          <p:grpSpPr>
            <a:xfrm>
              <a:off x="3779912" y="3739201"/>
              <a:ext cx="3907498" cy="443070"/>
              <a:chOff x="3779912" y="3739201"/>
              <a:chExt cx="3907498" cy="44307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CasellaDiTesto 22">
                    <a:extLst>
                      <a:ext uri="{FF2B5EF4-FFF2-40B4-BE49-F238E27FC236}">
                        <a16:creationId xmlns:a16="http://schemas.microsoft.com/office/drawing/2014/main" id="{D0B8E985-6096-4464-A4CA-08B27B668819}"/>
                      </a:ext>
                    </a:extLst>
                  </p:cNvPr>
                  <p:cNvSpPr txBox="1"/>
                  <p:nvPr/>
                </p:nvSpPr>
                <p:spPr>
                  <a:xfrm>
                    <a:off x="4441293" y="3822237"/>
                    <a:ext cx="79021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𝑊h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𝑘𝑔</m:t>
                          </m:r>
                        </m:oMath>
                      </m:oMathPara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23" name="CasellaDiTesto 22">
                    <a:extLst>
                      <a:ext uri="{FF2B5EF4-FFF2-40B4-BE49-F238E27FC236}">
                        <a16:creationId xmlns:a16="http://schemas.microsoft.com/office/drawing/2014/main" id="{D0B8E985-6096-4464-A4CA-08B27B66881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41293" y="3822237"/>
                    <a:ext cx="790216" cy="27699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6977" t="-2222" r="-10853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5" name="Immagine 24" descr="Immagine che contiene disegnando&#10;&#10;Descrizione generata automaticamente">
                <a:extLst>
                  <a:ext uri="{FF2B5EF4-FFF2-40B4-BE49-F238E27FC236}">
                    <a16:creationId xmlns:a16="http://schemas.microsoft.com/office/drawing/2014/main" id="{B8A721F9-41DF-4B4A-861D-306271CAAE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9912" y="3739201"/>
                <a:ext cx="625925" cy="443070"/>
              </a:xfrm>
              <a:prstGeom prst="rect">
                <a:avLst/>
              </a:prstGeom>
            </p:spPr>
          </p:pic>
          <p:pic>
            <p:nvPicPr>
              <p:cNvPr id="70" name="Immagine 69" descr="Immagine che contiene disegnando, tavolo&#10;&#10;Descrizione generata automaticamente">
                <a:extLst>
                  <a:ext uri="{FF2B5EF4-FFF2-40B4-BE49-F238E27FC236}">
                    <a16:creationId xmlns:a16="http://schemas.microsoft.com/office/drawing/2014/main" id="{02449CEF-9BF4-4AB1-9149-12BAFB08B5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120" y="3739201"/>
                <a:ext cx="552360" cy="44307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Rettangolo 70">
                    <a:extLst>
                      <a:ext uri="{FF2B5EF4-FFF2-40B4-BE49-F238E27FC236}">
                        <a16:creationId xmlns:a16="http://schemas.microsoft.com/office/drawing/2014/main" id="{F417E32D-0FB7-410C-9FFF-08F5295BA1C2}"/>
                      </a:ext>
                    </a:extLst>
                  </p:cNvPr>
                  <p:cNvSpPr/>
                  <p:nvPr/>
                </p:nvSpPr>
                <p:spPr>
                  <a:xfrm>
                    <a:off x="6267996" y="3776070"/>
                    <a:ext cx="1419414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𝐶𝑎𝑝𝑎𝑐𝑖𝑡𝑦</m:t>
                        </m:r>
                      </m:oMath>
                    </a14:m>
                    <a:r>
                      <a:rPr lang="it-IT" dirty="0"/>
                      <a:t> </a:t>
                    </a:r>
                    <a14:m>
                      <m:oMath xmlns:m="http://schemas.openxmlformats.org/officeDocument/2006/math"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𝐴h</m:t>
                        </m:r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71" name="Rettangolo 70">
                    <a:extLst>
                      <a:ext uri="{FF2B5EF4-FFF2-40B4-BE49-F238E27FC236}">
                        <a16:creationId xmlns:a16="http://schemas.microsoft.com/office/drawing/2014/main" id="{F417E32D-0FB7-410C-9FFF-08F5295BA1C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67996" y="3776070"/>
                    <a:ext cx="1419414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r="-1288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7" name="Gruppo 76">
              <a:extLst>
                <a:ext uri="{FF2B5EF4-FFF2-40B4-BE49-F238E27FC236}">
                  <a16:creationId xmlns:a16="http://schemas.microsoft.com/office/drawing/2014/main" id="{73F380B0-312D-4A74-9C4C-E7BF77584C1F}"/>
                </a:ext>
              </a:extLst>
            </p:cNvPr>
            <p:cNvGrpSpPr/>
            <p:nvPr/>
          </p:nvGrpSpPr>
          <p:grpSpPr>
            <a:xfrm>
              <a:off x="3886772" y="4293096"/>
              <a:ext cx="3603038" cy="522028"/>
              <a:chOff x="3886772" y="4317990"/>
              <a:chExt cx="3603038" cy="522028"/>
            </a:xfrm>
          </p:grpSpPr>
          <p:pic>
            <p:nvPicPr>
              <p:cNvPr id="27" name="Immagine 26">
                <a:extLst>
                  <a:ext uri="{FF2B5EF4-FFF2-40B4-BE49-F238E27FC236}">
                    <a16:creationId xmlns:a16="http://schemas.microsoft.com/office/drawing/2014/main" id="{317B370B-957D-4C1A-B1FD-84BB095193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6772" y="4347275"/>
                <a:ext cx="412204" cy="41220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5" name="CasellaDiTesto 674">
                    <a:extLst>
                      <a:ext uri="{FF2B5EF4-FFF2-40B4-BE49-F238E27FC236}">
                        <a16:creationId xmlns:a16="http://schemas.microsoft.com/office/drawing/2014/main" id="{A97CD95F-5D12-4F61-A917-4C13EA8AD18F}"/>
                      </a:ext>
                    </a:extLst>
                  </p:cNvPr>
                  <p:cNvSpPr txBox="1"/>
                  <p:nvPr/>
                </p:nvSpPr>
                <p:spPr>
                  <a:xfrm>
                    <a:off x="4441293" y="4414878"/>
                    <a:ext cx="92961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𝑊h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oMath>
                      </m:oMathPara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675" name="CasellaDiTesto 674">
                    <a:extLst>
                      <a:ext uri="{FF2B5EF4-FFF2-40B4-BE49-F238E27FC236}">
                        <a16:creationId xmlns:a16="http://schemas.microsoft.com/office/drawing/2014/main" id="{A97CD95F-5D12-4F61-A917-4C13EA8AD18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41293" y="4414878"/>
                    <a:ext cx="929613" cy="276999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5921" t="-4348" r="-2632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74" name="Immagine 73">
                <a:extLst>
                  <a:ext uri="{FF2B5EF4-FFF2-40B4-BE49-F238E27FC236}">
                    <a16:creationId xmlns:a16="http://schemas.microsoft.com/office/drawing/2014/main" id="{7C6098D9-9D1B-41C7-8DD1-3E59C882CF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2791" y="4317990"/>
                <a:ext cx="482398" cy="52202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8" name="CasellaDiTesto 677">
                    <a:extLst>
                      <a:ext uri="{FF2B5EF4-FFF2-40B4-BE49-F238E27FC236}">
                        <a16:creationId xmlns:a16="http://schemas.microsoft.com/office/drawing/2014/main" id="{2BDD706B-4C48-4BCD-8DB1-0BA65EB4674B}"/>
                      </a:ext>
                    </a:extLst>
                  </p:cNvPr>
                  <p:cNvSpPr txBox="1"/>
                  <p:nvPr/>
                </p:nvSpPr>
                <p:spPr>
                  <a:xfrm>
                    <a:off x="6267996" y="4378949"/>
                    <a:ext cx="1221814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it-IT" sz="1200" b="0" i="0" smtClean="0">
                              <a:latin typeface="Cambria Math" panose="02040503050406030204" pitchFamily="18" charset="0"/>
                            </a:rPr>
                            <m:t>Charge</m:t>
                          </m:r>
                          <m:r>
                            <a:rPr lang="it-IT" sz="1200" b="0" i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it-IT" sz="1200" b="0" i="0" smtClean="0">
                              <a:latin typeface="Cambria Math" panose="02040503050406030204" pitchFamily="18" charset="0"/>
                            </a:rPr>
                            <m:t>Discharge</m:t>
                          </m:r>
                        </m:oMath>
                      </m:oMathPara>
                    </a14:m>
                    <a:endParaRPr lang="it-IT" sz="1400" dirty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𝑟𝑎𝑡𝑒</m:t>
                          </m:r>
                        </m:oMath>
                      </m:oMathPara>
                    </a14:m>
                    <a:endParaRPr lang="it-IT" sz="1400" dirty="0"/>
                  </a:p>
                </p:txBody>
              </p:sp>
            </mc:Choice>
            <mc:Fallback xmlns="">
              <p:sp>
                <p:nvSpPr>
                  <p:cNvPr id="678" name="CasellaDiTesto 677">
                    <a:extLst>
                      <a:ext uri="{FF2B5EF4-FFF2-40B4-BE49-F238E27FC236}">
                        <a16:creationId xmlns:a16="http://schemas.microsoft.com/office/drawing/2014/main" id="{2BDD706B-4C48-4BCD-8DB1-0BA65EB467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67996" y="4378949"/>
                    <a:ext cx="1221814" cy="400110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4478" t="-1515" r="-3483" b="-1515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76694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0.35035 -0.0020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17" y="-11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37968 0.0069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34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51 -0.04166 L -0.48073 -0.0416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C96B9292-E6AF-4E65-A1D4-95179D8566C1}"/>
              </a:ext>
            </a:extLst>
          </p:cNvPr>
          <p:cNvGrpSpPr/>
          <p:nvPr/>
        </p:nvGrpSpPr>
        <p:grpSpPr>
          <a:xfrm>
            <a:off x="-11701" y="0"/>
            <a:ext cx="9155701" cy="6858000"/>
            <a:chOff x="-11701" y="0"/>
            <a:chExt cx="9155701" cy="6858000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DB86CC2-68D5-468A-BF93-D3094E294C57}"/>
                </a:ext>
              </a:extLst>
            </p:cNvPr>
            <p:cNvSpPr/>
            <p:nvPr/>
          </p:nvSpPr>
          <p:spPr>
            <a:xfrm flipH="1">
              <a:off x="-11700" y="0"/>
              <a:ext cx="263220" cy="6858000"/>
            </a:xfrm>
            <a:prstGeom prst="rect">
              <a:avLst/>
            </a:prstGeom>
            <a:solidFill>
              <a:srgbClr val="497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3B326E75-BF56-46B4-8E66-2B6A35833A5D}"/>
                </a:ext>
              </a:extLst>
            </p:cNvPr>
            <p:cNvSpPr/>
            <p:nvPr/>
          </p:nvSpPr>
          <p:spPr>
            <a:xfrm flipH="1">
              <a:off x="0" y="0"/>
              <a:ext cx="179512" cy="6858000"/>
            </a:xfrm>
            <a:prstGeom prst="rect">
              <a:avLst/>
            </a:prstGeom>
            <a:solidFill>
              <a:srgbClr val="FFC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FA8C4AEA-12C5-42C4-A516-A3BE2754D190}"/>
                </a:ext>
              </a:extLst>
            </p:cNvPr>
            <p:cNvSpPr/>
            <p:nvPr/>
          </p:nvSpPr>
          <p:spPr>
            <a:xfrm>
              <a:off x="-11700" y="0"/>
              <a:ext cx="107504" cy="6858000"/>
            </a:xfrm>
            <a:prstGeom prst="rect">
              <a:avLst/>
            </a:prstGeom>
            <a:solidFill>
              <a:srgbClr val="0A2A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B7B82A57-4603-4A67-B992-1AAA72618343}"/>
                </a:ext>
              </a:extLst>
            </p:cNvPr>
            <p:cNvSpPr/>
            <p:nvPr/>
          </p:nvSpPr>
          <p:spPr>
            <a:xfrm>
              <a:off x="8880780" y="0"/>
              <a:ext cx="263220" cy="6858000"/>
            </a:xfrm>
            <a:prstGeom prst="rect">
              <a:avLst/>
            </a:prstGeom>
            <a:solidFill>
              <a:srgbClr val="497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EF8B7CB2-8AFC-4903-97A4-19331AEA825C}"/>
                </a:ext>
              </a:extLst>
            </p:cNvPr>
            <p:cNvSpPr/>
            <p:nvPr/>
          </p:nvSpPr>
          <p:spPr>
            <a:xfrm>
              <a:off x="8952788" y="0"/>
              <a:ext cx="179512" cy="6858000"/>
            </a:xfrm>
            <a:prstGeom prst="rect">
              <a:avLst/>
            </a:prstGeom>
            <a:solidFill>
              <a:srgbClr val="FFC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FA1848AC-7CCE-4BDC-BD56-E0B1DB90971E}"/>
                </a:ext>
              </a:extLst>
            </p:cNvPr>
            <p:cNvSpPr/>
            <p:nvPr/>
          </p:nvSpPr>
          <p:spPr>
            <a:xfrm flipH="1">
              <a:off x="9036496" y="0"/>
              <a:ext cx="107504" cy="6858000"/>
            </a:xfrm>
            <a:prstGeom prst="rect">
              <a:avLst/>
            </a:prstGeom>
            <a:solidFill>
              <a:srgbClr val="0A2A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5590AF46-E8F4-4865-B8AF-BC8C0BCCF8C0}"/>
                </a:ext>
              </a:extLst>
            </p:cNvPr>
            <p:cNvSpPr/>
            <p:nvPr/>
          </p:nvSpPr>
          <p:spPr>
            <a:xfrm>
              <a:off x="-11701" y="0"/>
              <a:ext cx="9155701" cy="553023"/>
            </a:xfrm>
            <a:prstGeom prst="rect">
              <a:avLst/>
            </a:prstGeom>
            <a:solidFill>
              <a:srgbClr val="B312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1339236" cy="764704"/>
          </a:xfrm>
          <a:prstGeom prst="rect">
            <a:avLst/>
          </a:prstGeom>
        </p:spPr>
      </p:pic>
      <p:sp>
        <p:nvSpPr>
          <p:cNvPr id="78" name="Rettangolo 77">
            <a:extLst>
              <a:ext uri="{FF2B5EF4-FFF2-40B4-BE49-F238E27FC236}">
                <a16:creationId xmlns:a16="http://schemas.microsoft.com/office/drawing/2014/main" id="{FC413F9F-085E-445C-AC16-2A08F098EE5E}"/>
              </a:ext>
            </a:extLst>
          </p:cNvPr>
          <p:cNvSpPr/>
          <p:nvPr/>
        </p:nvSpPr>
        <p:spPr>
          <a:xfrm>
            <a:off x="1999417" y="106025"/>
            <a:ext cx="51451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Arial Black" panose="020B0A04020102020204" pitchFamily="34" charset="0"/>
              </a:rPr>
              <a:t>ULTRA FAST CHARGING</a:t>
            </a:r>
            <a:endParaRPr lang="it-IT" sz="2000" dirty="0">
              <a:solidFill>
                <a:srgbClr val="FFFFFF"/>
              </a:solidFill>
            </a:endParaRPr>
          </a:p>
        </p:txBody>
      </p:sp>
      <p:sp>
        <p:nvSpPr>
          <p:cNvPr id="112" name="Segnaposto numero diapositiva 6">
            <a:extLst>
              <a:ext uri="{FF2B5EF4-FFF2-40B4-BE49-F238E27FC236}">
                <a16:creationId xmlns:a16="http://schemas.microsoft.com/office/drawing/2014/main" id="{45224F26-8D72-4A28-917A-A326F380E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24613"/>
            <a:ext cx="2133600" cy="365125"/>
          </a:xfrm>
        </p:spPr>
        <p:txBody>
          <a:bodyPr/>
          <a:lstStyle/>
          <a:p>
            <a:fld id="{26848A72-3DD7-42C3-AB6C-2FF2861DA9F6}" type="slidenum">
              <a:rPr lang="it-IT" smtClean="0"/>
              <a:t>5</a:t>
            </a:fld>
            <a:endParaRPr lang="it-IT" dirty="0"/>
          </a:p>
        </p:txBody>
      </p:sp>
      <p:sp>
        <p:nvSpPr>
          <p:cNvPr id="111" name="Segnaposto piè di pagina 5">
            <a:extLst>
              <a:ext uri="{FF2B5EF4-FFF2-40B4-BE49-F238E27FC236}">
                <a16:creationId xmlns:a16="http://schemas.microsoft.com/office/drawing/2014/main" id="{D4061815-69D9-4EF9-A52D-3897C8EA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2120" y="6424613"/>
            <a:ext cx="2895600" cy="365125"/>
          </a:xfrm>
        </p:spPr>
        <p:txBody>
          <a:bodyPr/>
          <a:lstStyle/>
          <a:p>
            <a:r>
              <a:rPr lang="it-IT" sz="1400" dirty="0"/>
              <a:t>Pasquale Franzese</a:t>
            </a:r>
            <a:endParaRPr lang="it-IT" sz="1000" dirty="0"/>
          </a:p>
        </p:txBody>
      </p:sp>
      <p:pic>
        <p:nvPicPr>
          <p:cNvPr id="679" name="Elemento grafico 678">
            <a:extLst>
              <a:ext uri="{FF2B5EF4-FFF2-40B4-BE49-F238E27FC236}">
                <a16:creationId xmlns:a16="http://schemas.microsoft.com/office/drawing/2014/main" id="{32BCB43B-CC80-417D-AC41-502A26C74A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042" t="4888" r="2500"/>
          <a:stretch/>
        </p:blipFill>
        <p:spPr>
          <a:xfrm>
            <a:off x="1873960" y="2132856"/>
            <a:ext cx="5218320" cy="2586265"/>
          </a:xfrm>
          <a:prstGeom prst="rect">
            <a:avLst/>
          </a:prstGeom>
        </p:spPr>
      </p:pic>
      <p:pic>
        <p:nvPicPr>
          <p:cNvPr id="18" name="Immagine 17" descr="Immagine che contiene oggetto, orologio&#10;&#10;Descrizione generata automaticamente">
            <a:extLst>
              <a:ext uri="{FF2B5EF4-FFF2-40B4-BE49-F238E27FC236}">
                <a16:creationId xmlns:a16="http://schemas.microsoft.com/office/drawing/2014/main" id="{49CE0F8E-C1AF-46FA-BD68-9F5824DF96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34" y="765373"/>
            <a:ext cx="2641638" cy="1161313"/>
          </a:xfrm>
          <a:prstGeom prst="rect">
            <a:avLst/>
          </a:prstGeom>
        </p:spPr>
      </p:pic>
      <p:pic>
        <p:nvPicPr>
          <p:cNvPr id="680" name="Immagine 679">
            <a:extLst>
              <a:ext uri="{FF2B5EF4-FFF2-40B4-BE49-F238E27FC236}">
                <a16:creationId xmlns:a16="http://schemas.microsoft.com/office/drawing/2014/main" id="{F8314E6E-868D-4EB5-8ED3-59910B5B99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620688"/>
            <a:ext cx="4361492" cy="1522022"/>
          </a:xfrm>
          <a:prstGeom prst="rect">
            <a:avLst/>
          </a:prstGeom>
        </p:spPr>
      </p:pic>
      <p:grpSp>
        <p:nvGrpSpPr>
          <p:cNvPr id="91" name="Gruppo 90">
            <a:extLst>
              <a:ext uri="{FF2B5EF4-FFF2-40B4-BE49-F238E27FC236}">
                <a16:creationId xmlns:a16="http://schemas.microsoft.com/office/drawing/2014/main" id="{9A8F8FA9-7614-48DD-AADA-9991778055AC}"/>
              </a:ext>
            </a:extLst>
          </p:cNvPr>
          <p:cNvGrpSpPr/>
          <p:nvPr/>
        </p:nvGrpSpPr>
        <p:grpSpPr>
          <a:xfrm>
            <a:off x="653554" y="4869160"/>
            <a:ext cx="8044946" cy="1179682"/>
            <a:chOff x="653554" y="4869160"/>
            <a:chExt cx="8044946" cy="1179682"/>
          </a:xfrm>
        </p:grpSpPr>
        <p:pic>
          <p:nvPicPr>
            <p:cNvPr id="72" name="Immagine 71" descr="Immagine che contiene disegnando&#10;&#10;Descrizione generata automaticamente">
              <a:extLst>
                <a:ext uri="{FF2B5EF4-FFF2-40B4-BE49-F238E27FC236}">
                  <a16:creationId xmlns:a16="http://schemas.microsoft.com/office/drawing/2014/main" id="{F6696D26-F775-41B6-A0FD-E364D16DC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554" y="4869160"/>
              <a:ext cx="462062" cy="540000"/>
            </a:xfrm>
            <a:prstGeom prst="rect">
              <a:avLst/>
            </a:prstGeom>
          </p:spPr>
        </p:pic>
        <p:pic>
          <p:nvPicPr>
            <p:cNvPr id="75" name="Immagine 74" descr="Immagine che contiene disegnando&#10;&#10;Descrizione generata automaticamente">
              <a:extLst>
                <a:ext uri="{FF2B5EF4-FFF2-40B4-BE49-F238E27FC236}">
                  <a16:creationId xmlns:a16="http://schemas.microsoft.com/office/drawing/2014/main" id="{FFF2DF9B-4AF9-4B84-92B2-A9177B5E9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554" y="5481168"/>
              <a:ext cx="462062" cy="540000"/>
            </a:xfrm>
            <a:prstGeom prst="rect">
              <a:avLst/>
            </a:prstGeom>
          </p:spPr>
        </p:pic>
        <p:sp>
          <p:nvSpPr>
            <p:cNvPr id="79" name="Rettangolo 78">
              <a:extLst>
                <a:ext uri="{FF2B5EF4-FFF2-40B4-BE49-F238E27FC236}">
                  <a16:creationId xmlns:a16="http://schemas.microsoft.com/office/drawing/2014/main" id="{4797B761-1E63-4DBE-9133-C411A5216FDC}"/>
                </a:ext>
              </a:extLst>
            </p:cNvPr>
            <p:cNvSpPr/>
            <p:nvPr/>
          </p:nvSpPr>
          <p:spPr>
            <a:xfrm>
              <a:off x="1339236" y="4913614"/>
              <a:ext cx="735926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Diego Iannuzzi, Pasquale Franzese. “Preliminary Design of </a:t>
              </a:r>
              <a:r>
                <a:rPr lang="it-IT" sz="14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Ultrafast</a:t>
              </a:r>
              <a:r>
                <a:rPr lang="it-IT" sz="14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it-IT" sz="14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Charging</a:t>
              </a:r>
              <a:r>
                <a:rPr lang="it-IT" sz="14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Station for </a:t>
              </a:r>
              <a:r>
                <a:rPr lang="it-IT" sz="14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Electrical</a:t>
              </a:r>
              <a:r>
                <a:rPr lang="it-IT" sz="14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it-IT" sz="14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Vehicles</a:t>
              </a:r>
              <a:r>
                <a:rPr lang="it-IT" sz="14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” in </a:t>
              </a:r>
              <a:r>
                <a:rPr lang="it-IT" sz="1400" i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ELECTRIMACS2019</a:t>
              </a:r>
              <a:r>
                <a:rPr lang="it-IT" sz="14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Salerno, </a:t>
              </a:r>
              <a:r>
                <a:rPr lang="it-IT" sz="1400" i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IMASC-IEEE</a:t>
              </a:r>
              <a:endParaRPr lang="it-IT" sz="1400" dirty="0"/>
            </a:p>
          </p:txBody>
        </p:sp>
        <p:sp>
          <p:nvSpPr>
            <p:cNvPr id="88" name="Rettangolo 87">
              <a:extLst>
                <a:ext uri="{FF2B5EF4-FFF2-40B4-BE49-F238E27FC236}">
                  <a16:creationId xmlns:a16="http://schemas.microsoft.com/office/drawing/2014/main" id="{5405238A-9FA2-40D5-BA33-4FDA4493E214}"/>
                </a:ext>
              </a:extLst>
            </p:cNvPr>
            <p:cNvSpPr/>
            <p:nvPr/>
          </p:nvSpPr>
          <p:spPr>
            <a:xfrm>
              <a:off x="1339236" y="5525622"/>
              <a:ext cx="734756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Diego Iannuzzi, Pasquale Franzese. “</a:t>
              </a:r>
              <a:r>
                <a:rPr lang="it-IT" sz="14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Ultrafast</a:t>
              </a:r>
              <a:r>
                <a:rPr lang="it-IT" sz="14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it-IT" sz="14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Charging</a:t>
              </a:r>
              <a:r>
                <a:rPr lang="it-IT" sz="14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Station for </a:t>
              </a:r>
              <a:r>
                <a:rPr lang="it-IT" sz="14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Electrical</a:t>
              </a:r>
              <a:r>
                <a:rPr lang="it-IT" sz="14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it-IT" sz="14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Vehicles</a:t>
              </a:r>
              <a:r>
                <a:rPr lang="it-IT" sz="14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: Dynamic </a:t>
              </a:r>
              <a:r>
                <a:rPr lang="it-IT" sz="14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Modelling</a:t>
              </a:r>
              <a:r>
                <a:rPr lang="it-IT" sz="14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, Design and Control Strategy”, </a:t>
              </a:r>
              <a:r>
                <a:rPr lang="it-IT" sz="1400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Mathematics</a:t>
              </a:r>
              <a:r>
                <a:rPr lang="it-IT" sz="1400" i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and Computers in </a:t>
              </a:r>
              <a:r>
                <a:rPr lang="it-IT" sz="1400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Simulation</a:t>
              </a:r>
              <a:r>
                <a:rPr lang="it-IT" sz="1400" i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2020</a:t>
              </a:r>
              <a:endParaRPr lang="it-IT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21890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magine 11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9D4042EF-0C75-4B02-A4AA-378C21CA9D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54" y="5445224"/>
            <a:ext cx="462062" cy="540000"/>
          </a:xfrm>
          <a:prstGeom prst="rect">
            <a:avLst/>
          </a:prstGeom>
        </p:spPr>
      </p:pic>
      <p:pic>
        <p:nvPicPr>
          <p:cNvPr id="673" name="Immagine 672" descr="Immagine che contiene giocattolo, tavolo, stanza&#10;&#10;Descrizione generata automaticamente">
            <a:extLst>
              <a:ext uri="{FF2B5EF4-FFF2-40B4-BE49-F238E27FC236}">
                <a16:creationId xmlns:a16="http://schemas.microsoft.com/office/drawing/2014/main" id="{8640EAC9-3170-4771-AECA-87E497271C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88"/>
          <a:stretch/>
        </p:blipFill>
        <p:spPr>
          <a:xfrm>
            <a:off x="538759" y="3431785"/>
            <a:ext cx="3313161" cy="1653399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C96B9292-E6AF-4E65-A1D4-95179D8566C1}"/>
              </a:ext>
            </a:extLst>
          </p:cNvPr>
          <p:cNvGrpSpPr/>
          <p:nvPr/>
        </p:nvGrpSpPr>
        <p:grpSpPr>
          <a:xfrm>
            <a:off x="-11701" y="0"/>
            <a:ext cx="9155701" cy="6858000"/>
            <a:chOff x="-11701" y="0"/>
            <a:chExt cx="9155701" cy="6858000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DB86CC2-68D5-468A-BF93-D3094E294C57}"/>
                </a:ext>
              </a:extLst>
            </p:cNvPr>
            <p:cNvSpPr/>
            <p:nvPr/>
          </p:nvSpPr>
          <p:spPr>
            <a:xfrm flipH="1">
              <a:off x="-11700" y="0"/>
              <a:ext cx="263220" cy="6858000"/>
            </a:xfrm>
            <a:prstGeom prst="rect">
              <a:avLst/>
            </a:prstGeom>
            <a:solidFill>
              <a:srgbClr val="497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3B326E75-BF56-46B4-8E66-2B6A35833A5D}"/>
                </a:ext>
              </a:extLst>
            </p:cNvPr>
            <p:cNvSpPr/>
            <p:nvPr/>
          </p:nvSpPr>
          <p:spPr>
            <a:xfrm flipH="1">
              <a:off x="0" y="0"/>
              <a:ext cx="179512" cy="6858000"/>
            </a:xfrm>
            <a:prstGeom prst="rect">
              <a:avLst/>
            </a:prstGeom>
            <a:solidFill>
              <a:srgbClr val="FFC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FA8C4AEA-12C5-42C4-A516-A3BE2754D190}"/>
                </a:ext>
              </a:extLst>
            </p:cNvPr>
            <p:cNvSpPr/>
            <p:nvPr/>
          </p:nvSpPr>
          <p:spPr>
            <a:xfrm>
              <a:off x="-11700" y="0"/>
              <a:ext cx="107504" cy="6858000"/>
            </a:xfrm>
            <a:prstGeom prst="rect">
              <a:avLst/>
            </a:prstGeom>
            <a:solidFill>
              <a:srgbClr val="0A2A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B7B82A57-4603-4A67-B992-1AAA72618343}"/>
                </a:ext>
              </a:extLst>
            </p:cNvPr>
            <p:cNvSpPr/>
            <p:nvPr/>
          </p:nvSpPr>
          <p:spPr>
            <a:xfrm>
              <a:off x="8880780" y="0"/>
              <a:ext cx="263220" cy="6858000"/>
            </a:xfrm>
            <a:prstGeom prst="rect">
              <a:avLst/>
            </a:prstGeom>
            <a:solidFill>
              <a:srgbClr val="497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EF8B7CB2-8AFC-4903-97A4-19331AEA825C}"/>
                </a:ext>
              </a:extLst>
            </p:cNvPr>
            <p:cNvSpPr/>
            <p:nvPr/>
          </p:nvSpPr>
          <p:spPr>
            <a:xfrm>
              <a:off x="8952788" y="0"/>
              <a:ext cx="179512" cy="6858000"/>
            </a:xfrm>
            <a:prstGeom prst="rect">
              <a:avLst/>
            </a:prstGeom>
            <a:solidFill>
              <a:srgbClr val="FFC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FA1848AC-7CCE-4BDC-BD56-E0B1DB90971E}"/>
                </a:ext>
              </a:extLst>
            </p:cNvPr>
            <p:cNvSpPr/>
            <p:nvPr/>
          </p:nvSpPr>
          <p:spPr>
            <a:xfrm flipH="1">
              <a:off x="9036496" y="0"/>
              <a:ext cx="107504" cy="6858000"/>
            </a:xfrm>
            <a:prstGeom prst="rect">
              <a:avLst/>
            </a:prstGeom>
            <a:solidFill>
              <a:srgbClr val="0A2A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5590AF46-E8F4-4865-B8AF-BC8C0BCCF8C0}"/>
                </a:ext>
              </a:extLst>
            </p:cNvPr>
            <p:cNvSpPr/>
            <p:nvPr/>
          </p:nvSpPr>
          <p:spPr>
            <a:xfrm>
              <a:off x="-11701" y="0"/>
              <a:ext cx="9155701" cy="553023"/>
            </a:xfrm>
            <a:prstGeom prst="rect">
              <a:avLst/>
            </a:prstGeom>
            <a:solidFill>
              <a:srgbClr val="B312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1339236" cy="764704"/>
          </a:xfrm>
          <a:prstGeom prst="rect">
            <a:avLst/>
          </a:prstGeom>
        </p:spPr>
      </p:pic>
      <p:sp>
        <p:nvSpPr>
          <p:cNvPr id="78" name="Rettangolo 77">
            <a:extLst>
              <a:ext uri="{FF2B5EF4-FFF2-40B4-BE49-F238E27FC236}">
                <a16:creationId xmlns:a16="http://schemas.microsoft.com/office/drawing/2014/main" id="{FC413F9F-085E-445C-AC16-2A08F098EE5E}"/>
              </a:ext>
            </a:extLst>
          </p:cNvPr>
          <p:cNvSpPr/>
          <p:nvPr/>
        </p:nvSpPr>
        <p:spPr>
          <a:xfrm>
            <a:off x="1047611" y="106025"/>
            <a:ext cx="70487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Arial Black" panose="020B0A04020102020204" pitchFamily="34" charset="0"/>
              </a:rPr>
              <a:t>WIRELESS POWER TRANSFER CHARGING</a:t>
            </a:r>
            <a:endParaRPr lang="it-IT" sz="2000" dirty="0">
              <a:solidFill>
                <a:srgbClr val="FFFFFF"/>
              </a:solidFill>
            </a:endParaRPr>
          </a:p>
        </p:txBody>
      </p:sp>
      <p:sp>
        <p:nvSpPr>
          <p:cNvPr id="112" name="Segnaposto numero diapositiva 6">
            <a:extLst>
              <a:ext uri="{FF2B5EF4-FFF2-40B4-BE49-F238E27FC236}">
                <a16:creationId xmlns:a16="http://schemas.microsoft.com/office/drawing/2014/main" id="{45224F26-8D72-4A28-917A-A326F380E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24613"/>
            <a:ext cx="2133600" cy="365125"/>
          </a:xfrm>
        </p:spPr>
        <p:txBody>
          <a:bodyPr/>
          <a:lstStyle/>
          <a:p>
            <a:fld id="{26848A72-3DD7-42C3-AB6C-2FF2861DA9F6}" type="slidenum">
              <a:rPr lang="it-IT" smtClean="0"/>
              <a:t>6</a:t>
            </a:fld>
            <a:endParaRPr lang="it-IT" dirty="0"/>
          </a:p>
        </p:txBody>
      </p:sp>
      <p:sp>
        <p:nvSpPr>
          <p:cNvPr id="111" name="Segnaposto piè di pagina 5">
            <a:extLst>
              <a:ext uri="{FF2B5EF4-FFF2-40B4-BE49-F238E27FC236}">
                <a16:creationId xmlns:a16="http://schemas.microsoft.com/office/drawing/2014/main" id="{D4061815-69D9-4EF9-A52D-3897C8EA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2120" y="6424613"/>
            <a:ext cx="2895600" cy="365125"/>
          </a:xfrm>
        </p:spPr>
        <p:txBody>
          <a:bodyPr/>
          <a:lstStyle/>
          <a:p>
            <a:r>
              <a:rPr lang="it-IT" sz="1400" dirty="0"/>
              <a:t>Pasquale Franzese</a:t>
            </a:r>
            <a:endParaRPr lang="it-IT" sz="1000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90CFE221-60B9-429E-8E4B-85493BA4FB9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64" y="659048"/>
            <a:ext cx="5942330" cy="1297305"/>
          </a:xfrm>
          <a:prstGeom prst="rect">
            <a:avLst/>
          </a:prstGeom>
          <a:noFill/>
        </p:spPr>
      </p:pic>
      <p:grpSp>
        <p:nvGrpSpPr>
          <p:cNvPr id="674" name="Gruppo 673">
            <a:extLst>
              <a:ext uri="{FF2B5EF4-FFF2-40B4-BE49-F238E27FC236}">
                <a16:creationId xmlns:a16="http://schemas.microsoft.com/office/drawing/2014/main" id="{8EE855E5-2EE3-4DC2-A19D-24D84717B39C}"/>
              </a:ext>
            </a:extLst>
          </p:cNvPr>
          <p:cNvGrpSpPr/>
          <p:nvPr/>
        </p:nvGrpSpPr>
        <p:grpSpPr>
          <a:xfrm>
            <a:off x="5542680" y="2055113"/>
            <a:ext cx="2406984" cy="369332"/>
            <a:chOff x="532436" y="2182376"/>
            <a:chExt cx="2406984" cy="369332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EB0ABCF5-C49F-4986-9B58-DA1871E5A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436" y="2203266"/>
              <a:ext cx="407844" cy="327553"/>
            </a:xfrm>
            <a:prstGeom prst="rect">
              <a:avLst/>
            </a:prstGeom>
          </p:spPr>
        </p:pic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316C860E-CB39-4803-8496-37B8F22B8CE1}"/>
                </a:ext>
              </a:extLst>
            </p:cNvPr>
            <p:cNvSpPr/>
            <p:nvPr/>
          </p:nvSpPr>
          <p:spPr>
            <a:xfrm>
              <a:off x="957787" y="2182376"/>
              <a:ext cx="19816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>
                  <a:solidFill>
                    <a:srgbClr val="C3C5C7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GAIN SCHEDULING</a:t>
              </a:r>
              <a:endParaRPr lang="it-IT" b="1" dirty="0">
                <a:solidFill>
                  <a:srgbClr val="C3C5C7"/>
                </a:solidFill>
              </a:endParaRPr>
            </a:p>
          </p:txBody>
        </p:sp>
      </p:grpSp>
      <p:grpSp>
        <p:nvGrpSpPr>
          <p:cNvPr id="675" name="Gruppo 674">
            <a:extLst>
              <a:ext uri="{FF2B5EF4-FFF2-40B4-BE49-F238E27FC236}">
                <a16:creationId xmlns:a16="http://schemas.microsoft.com/office/drawing/2014/main" id="{B6CE5321-D957-4DFD-AA80-A86568C14C5D}"/>
              </a:ext>
            </a:extLst>
          </p:cNvPr>
          <p:cNvGrpSpPr/>
          <p:nvPr/>
        </p:nvGrpSpPr>
        <p:grpSpPr>
          <a:xfrm>
            <a:off x="5497973" y="2566645"/>
            <a:ext cx="2496398" cy="646331"/>
            <a:chOff x="3419872" y="2043877"/>
            <a:chExt cx="2496398" cy="646331"/>
          </a:xfrm>
        </p:grpSpPr>
        <p:pic>
          <p:nvPicPr>
            <p:cNvPr id="7" name="Immagine 6" descr="Immagine che contiene disegnando&#10;&#10;Descrizione generata automaticamente">
              <a:extLst>
                <a:ext uri="{FF2B5EF4-FFF2-40B4-BE49-F238E27FC236}">
                  <a16:creationId xmlns:a16="http://schemas.microsoft.com/office/drawing/2014/main" id="{547ADE33-C56E-4B74-986A-3B1145716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2" y="2146062"/>
              <a:ext cx="655321" cy="441961"/>
            </a:xfrm>
            <a:prstGeom prst="rect">
              <a:avLst/>
            </a:prstGeom>
          </p:spPr>
        </p:pic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3BA09296-5617-4EFF-A09E-A04D0F75E8EC}"/>
                </a:ext>
              </a:extLst>
            </p:cNvPr>
            <p:cNvSpPr/>
            <p:nvPr/>
          </p:nvSpPr>
          <p:spPr>
            <a:xfrm>
              <a:off x="4067944" y="2043877"/>
              <a:ext cx="18483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>
                  <a:solidFill>
                    <a:srgbClr val="C3C5C7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HARMONIC</a:t>
              </a:r>
            </a:p>
            <a:p>
              <a:r>
                <a:rPr lang="it-IT" b="1" dirty="0">
                  <a:solidFill>
                    <a:srgbClr val="C3C5C7"/>
                  </a:solidFill>
                  <a:latin typeface="Calibri" panose="020F0502020204030204" pitchFamily="34" charset="0"/>
                </a:rPr>
                <a:t>DECOMPOSITION</a:t>
              </a:r>
            </a:p>
          </p:txBody>
        </p:sp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506E498C-7FF5-46E9-B44B-9270325EAD61}"/>
              </a:ext>
            </a:extLst>
          </p:cNvPr>
          <p:cNvGrpSpPr/>
          <p:nvPr/>
        </p:nvGrpSpPr>
        <p:grpSpPr>
          <a:xfrm>
            <a:off x="4644008" y="3751119"/>
            <a:ext cx="4192205" cy="758001"/>
            <a:chOff x="3464564" y="3409041"/>
            <a:chExt cx="5409694" cy="978138"/>
          </a:xfrm>
        </p:grpSpPr>
        <p:cxnSp>
          <p:nvCxnSpPr>
            <p:cNvPr id="32" name="Connettore 2 31">
              <a:extLst>
                <a:ext uri="{FF2B5EF4-FFF2-40B4-BE49-F238E27FC236}">
                  <a16:creationId xmlns:a16="http://schemas.microsoft.com/office/drawing/2014/main" id="{8C813718-D0AA-4969-9B5E-39B172E4C9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4864" y="3785149"/>
              <a:ext cx="79118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ttangolo 32">
                  <a:extLst>
                    <a:ext uri="{FF2B5EF4-FFF2-40B4-BE49-F238E27FC236}">
                      <a16:creationId xmlns:a16="http://schemas.microsoft.com/office/drawing/2014/main" id="{043EA107-B659-45D5-927C-F1770437A5F8}"/>
                    </a:ext>
                  </a:extLst>
                </p:cNvPr>
                <p:cNvSpPr/>
                <p:nvPr/>
              </p:nvSpPr>
              <p:spPr>
                <a:xfrm>
                  <a:off x="3484670" y="3409041"/>
                  <a:ext cx="875408" cy="4185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it-IT" sz="1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ctrlPr>
                              <a:rPr lang="it-IT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it-IT" sz="1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it-IT" sz="1400" dirty="0"/>
                </a:p>
              </p:txBody>
            </p:sp>
          </mc:Choice>
          <mc:Fallback xmlns="">
            <p:sp>
              <p:nvSpPr>
                <p:cNvPr id="33" name="Rettangolo 32">
                  <a:extLst>
                    <a:ext uri="{FF2B5EF4-FFF2-40B4-BE49-F238E27FC236}">
                      <a16:creationId xmlns:a16="http://schemas.microsoft.com/office/drawing/2014/main" id="{043EA107-B659-45D5-927C-F1770437A5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4670" y="3409041"/>
                  <a:ext cx="875408" cy="41859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ttangolo 33">
                  <a:extLst>
                    <a:ext uri="{FF2B5EF4-FFF2-40B4-BE49-F238E27FC236}">
                      <a16:creationId xmlns:a16="http://schemas.microsoft.com/office/drawing/2014/main" id="{8958B15C-F3B9-4A32-81F8-8EB27D2D0EB7}"/>
                    </a:ext>
                  </a:extLst>
                </p:cNvPr>
                <p:cNvSpPr/>
                <p:nvPr/>
              </p:nvSpPr>
              <p:spPr>
                <a:xfrm>
                  <a:off x="3464564" y="3888449"/>
                  <a:ext cx="915619" cy="4185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it-IT" sz="1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ctrlPr>
                              <a:rPr lang="it-IT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it-IT" sz="1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it-IT" sz="1400" dirty="0"/>
                </a:p>
              </p:txBody>
            </p:sp>
          </mc:Choice>
          <mc:Fallback xmlns="">
            <p:sp>
              <p:nvSpPr>
                <p:cNvPr id="34" name="Rettangolo 33">
                  <a:extLst>
                    <a:ext uri="{FF2B5EF4-FFF2-40B4-BE49-F238E27FC236}">
                      <a16:creationId xmlns:a16="http://schemas.microsoft.com/office/drawing/2014/main" id="{8958B15C-F3B9-4A32-81F8-8EB27D2D0E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4564" y="3888449"/>
                  <a:ext cx="915619" cy="41859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Connettore 2 34">
              <a:extLst>
                <a:ext uri="{FF2B5EF4-FFF2-40B4-BE49-F238E27FC236}">
                  <a16:creationId xmlns:a16="http://schemas.microsoft.com/office/drawing/2014/main" id="{4FA49FE1-2C2A-4F55-993B-52A1391126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4133" y="4255964"/>
              <a:ext cx="79118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ttangolo 39">
              <a:extLst>
                <a:ext uri="{FF2B5EF4-FFF2-40B4-BE49-F238E27FC236}">
                  <a16:creationId xmlns:a16="http://schemas.microsoft.com/office/drawing/2014/main" id="{D52E4119-258F-4BC3-B32E-E059337B2161}"/>
                </a:ext>
              </a:extLst>
            </p:cNvPr>
            <p:cNvSpPr/>
            <p:nvPr/>
          </p:nvSpPr>
          <p:spPr>
            <a:xfrm>
              <a:off x="4351848" y="3648164"/>
              <a:ext cx="508184" cy="7096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4800" dirty="0">
                  <a:solidFill>
                    <a:schemeClr val="tx1"/>
                  </a:solidFill>
                  <a:latin typeface="French Script MT" panose="03020402040607040605" pitchFamily="66" charset="0"/>
                </a:rPr>
                <a:t>F</a:t>
              </a:r>
              <a:endParaRPr lang="it-IT" dirty="0">
                <a:solidFill>
                  <a:schemeClr val="tx1"/>
                </a:solidFill>
                <a:latin typeface="French Script MT" panose="03020402040607040605" pitchFamily="66" charset="0"/>
              </a:endParaRPr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F121204-FAFE-473F-9865-4E4870E058B3}"/>
                </a:ext>
              </a:extLst>
            </p:cNvPr>
            <p:cNvSpPr/>
            <p:nvPr/>
          </p:nvSpPr>
          <p:spPr>
            <a:xfrm>
              <a:off x="5175904" y="3627871"/>
              <a:ext cx="1665839" cy="748951"/>
            </a:xfrm>
            <a:prstGeom prst="rect">
              <a:avLst/>
            </a:prstGeom>
            <a:solidFill>
              <a:srgbClr val="BEF7FA"/>
            </a:solidFill>
            <a:ln w="158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ALGEBRAIC</a:t>
              </a:r>
            </a:p>
            <a:p>
              <a:pPr algn="ctr"/>
              <a:r>
                <a:rPr lang="it-IT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RESOLUTION</a:t>
              </a:r>
            </a:p>
          </p:txBody>
        </p:sp>
        <p:cxnSp>
          <p:nvCxnSpPr>
            <p:cNvPr id="47" name="Connettore 2 46">
              <a:extLst>
                <a:ext uri="{FF2B5EF4-FFF2-40B4-BE49-F238E27FC236}">
                  <a16:creationId xmlns:a16="http://schemas.microsoft.com/office/drawing/2014/main" id="{3050D8CC-CB8D-4184-9422-A4ECABB756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43253" y="3840304"/>
              <a:ext cx="32103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2 47">
              <a:extLst>
                <a:ext uri="{FF2B5EF4-FFF2-40B4-BE49-F238E27FC236}">
                  <a16:creationId xmlns:a16="http://schemas.microsoft.com/office/drawing/2014/main" id="{3EA68A85-DEFD-4D91-A4AC-E7CE9E9AB1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42521" y="4174935"/>
              <a:ext cx="32176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ttangolo 49">
              <a:extLst>
                <a:ext uri="{FF2B5EF4-FFF2-40B4-BE49-F238E27FC236}">
                  <a16:creationId xmlns:a16="http://schemas.microsoft.com/office/drawing/2014/main" id="{4D7721A8-37AB-452F-8289-389A503FC37A}"/>
                </a:ext>
              </a:extLst>
            </p:cNvPr>
            <p:cNvSpPr/>
            <p:nvPr/>
          </p:nvSpPr>
          <p:spPr>
            <a:xfrm>
              <a:off x="7164288" y="3648164"/>
              <a:ext cx="632841" cy="7096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4800" dirty="0">
                  <a:solidFill>
                    <a:schemeClr val="tx1"/>
                  </a:solidFill>
                  <a:latin typeface="French Script MT" panose="03020402040607040605" pitchFamily="66" charset="0"/>
                </a:rPr>
                <a:t>F  </a:t>
              </a:r>
              <a:endParaRPr lang="it-IT" dirty="0">
                <a:solidFill>
                  <a:schemeClr val="tx1"/>
                </a:solidFill>
                <a:latin typeface="French Script MT" panose="03020402040607040605" pitchFamily="66" charset="0"/>
              </a:endParaRPr>
            </a:p>
          </p:txBody>
        </p:sp>
        <p:sp>
          <p:nvSpPr>
            <p:cNvPr id="51" name="CasellaDiTesto 50">
              <a:extLst>
                <a:ext uri="{FF2B5EF4-FFF2-40B4-BE49-F238E27FC236}">
                  <a16:creationId xmlns:a16="http://schemas.microsoft.com/office/drawing/2014/main" id="{5CEFEE3F-BCE9-4BB5-AF56-B0DA8C9B8FC4}"/>
                </a:ext>
              </a:extLst>
            </p:cNvPr>
            <p:cNvSpPr txBox="1"/>
            <p:nvPr/>
          </p:nvSpPr>
          <p:spPr>
            <a:xfrm>
              <a:off x="7729651" y="3509759"/>
              <a:ext cx="312906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</a:p>
          </p:txBody>
        </p:sp>
        <p:cxnSp>
          <p:nvCxnSpPr>
            <p:cNvPr id="54" name="Connettore 2 53">
              <a:extLst>
                <a:ext uri="{FF2B5EF4-FFF2-40B4-BE49-F238E27FC236}">
                  <a16:creationId xmlns:a16="http://schemas.microsoft.com/office/drawing/2014/main" id="{7E53E1D6-0107-4689-B9B2-4FC41FE106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01395" y="4210844"/>
              <a:ext cx="24504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2 54">
              <a:extLst>
                <a:ext uri="{FF2B5EF4-FFF2-40B4-BE49-F238E27FC236}">
                  <a16:creationId xmlns:a16="http://schemas.microsoft.com/office/drawing/2014/main" id="{9FF7E89E-BA06-42DE-AAE9-87015CD024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01395" y="3876213"/>
              <a:ext cx="24504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ttangolo 66">
                  <a:extLst>
                    <a:ext uri="{FF2B5EF4-FFF2-40B4-BE49-F238E27FC236}">
                      <a16:creationId xmlns:a16="http://schemas.microsoft.com/office/drawing/2014/main" id="{1DD40065-532A-4138-84DE-2D0CB1791A8B}"/>
                    </a:ext>
                  </a:extLst>
                </p:cNvPr>
                <p:cNvSpPr/>
                <p:nvPr/>
              </p:nvSpPr>
              <p:spPr>
                <a:xfrm>
                  <a:off x="8000092" y="3618336"/>
                  <a:ext cx="854060" cy="3971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it-IT" sz="1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it-IT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it-IT" sz="1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it-IT" sz="1400" dirty="0"/>
                </a:p>
              </p:txBody>
            </p:sp>
          </mc:Choice>
          <mc:Fallback xmlns="">
            <p:sp>
              <p:nvSpPr>
                <p:cNvPr id="67" name="Rettangolo 66">
                  <a:extLst>
                    <a:ext uri="{FF2B5EF4-FFF2-40B4-BE49-F238E27FC236}">
                      <a16:creationId xmlns:a16="http://schemas.microsoft.com/office/drawing/2014/main" id="{1DD40065-532A-4138-84DE-2D0CB1791A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0092" y="3618336"/>
                  <a:ext cx="854060" cy="39716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ttangolo 67">
                  <a:extLst>
                    <a:ext uri="{FF2B5EF4-FFF2-40B4-BE49-F238E27FC236}">
                      <a16:creationId xmlns:a16="http://schemas.microsoft.com/office/drawing/2014/main" id="{F4739A03-98A3-42DF-BEEE-D4B0BC4F2999}"/>
                    </a:ext>
                  </a:extLst>
                </p:cNvPr>
                <p:cNvSpPr/>
                <p:nvPr/>
              </p:nvSpPr>
              <p:spPr>
                <a:xfrm>
                  <a:off x="7979986" y="3990018"/>
                  <a:ext cx="894272" cy="3971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it-IT" sz="1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it-IT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it-IT" sz="1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it-IT" sz="1400" dirty="0"/>
                </a:p>
              </p:txBody>
            </p:sp>
          </mc:Choice>
          <mc:Fallback xmlns="">
            <p:sp>
              <p:nvSpPr>
                <p:cNvPr id="68" name="Rettangolo 67">
                  <a:extLst>
                    <a:ext uri="{FF2B5EF4-FFF2-40B4-BE49-F238E27FC236}">
                      <a16:creationId xmlns:a16="http://schemas.microsoft.com/office/drawing/2014/main" id="{F4739A03-98A3-42DF-BEEE-D4B0BC4F29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9986" y="3990018"/>
                  <a:ext cx="894272" cy="39716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3" name="Connettore 2 102">
              <a:extLst>
                <a:ext uri="{FF2B5EF4-FFF2-40B4-BE49-F238E27FC236}">
                  <a16:creationId xmlns:a16="http://schemas.microsoft.com/office/drawing/2014/main" id="{6DB5D163-8753-49B4-8082-B29E489AD9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4869" y="3832508"/>
              <a:ext cx="32103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2 103">
              <a:extLst>
                <a:ext uri="{FF2B5EF4-FFF2-40B4-BE49-F238E27FC236}">
                  <a16:creationId xmlns:a16="http://schemas.microsoft.com/office/drawing/2014/main" id="{60F8B1F0-9A97-480E-870B-559E32F101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4137" y="4167139"/>
              <a:ext cx="32176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2" name="Gruppo 681">
            <a:extLst>
              <a:ext uri="{FF2B5EF4-FFF2-40B4-BE49-F238E27FC236}">
                <a16:creationId xmlns:a16="http://schemas.microsoft.com/office/drawing/2014/main" id="{9CC48075-0E51-40BF-A07C-39A15A7EF77D}"/>
              </a:ext>
            </a:extLst>
          </p:cNvPr>
          <p:cNvGrpSpPr/>
          <p:nvPr/>
        </p:nvGrpSpPr>
        <p:grpSpPr>
          <a:xfrm>
            <a:off x="506163" y="1997468"/>
            <a:ext cx="3095158" cy="1095564"/>
            <a:chOff x="428864" y="3806084"/>
            <a:chExt cx="3095158" cy="1095564"/>
          </a:xfrm>
        </p:grpSpPr>
        <p:pic>
          <p:nvPicPr>
            <p:cNvPr id="677" name="Immagine 676" descr="Immagine che contiene rosso, sedendo, facciata, tavolo&#10;&#10;Descrizione generata automaticamente">
              <a:extLst>
                <a:ext uri="{FF2B5EF4-FFF2-40B4-BE49-F238E27FC236}">
                  <a16:creationId xmlns:a16="http://schemas.microsoft.com/office/drawing/2014/main" id="{DEDBA6E7-182C-465C-AA55-A2844D0B3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5" t="1094" r="3072"/>
            <a:stretch/>
          </p:blipFill>
          <p:spPr>
            <a:xfrm>
              <a:off x="428864" y="3806084"/>
              <a:ext cx="1361350" cy="1095564"/>
            </a:xfrm>
            <a:prstGeom prst="rect">
              <a:avLst/>
            </a:prstGeom>
          </p:spPr>
        </p:pic>
        <p:pic>
          <p:nvPicPr>
            <p:cNvPr id="681" name="Immagine 680" descr="Immagine che contiene elettronico, circuito, rosso, parcheggiato&#10;&#10;Descrizione generata automaticamente">
              <a:extLst>
                <a:ext uri="{FF2B5EF4-FFF2-40B4-BE49-F238E27FC236}">
                  <a16:creationId xmlns:a16="http://schemas.microsoft.com/office/drawing/2014/main" id="{7CB5004D-9C71-4CAF-BD6A-84D02E6849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4" r="1176"/>
            <a:stretch/>
          </p:blipFill>
          <p:spPr>
            <a:xfrm>
              <a:off x="1834184" y="3827247"/>
              <a:ext cx="1689838" cy="1053239"/>
            </a:xfrm>
            <a:prstGeom prst="rect">
              <a:avLst/>
            </a:prstGeom>
          </p:spPr>
        </p:pic>
      </p:grpSp>
      <p:sp>
        <p:nvSpPr>
          <p:cNvPr id="118" name="Rettangolo 117">
            <a:extLst>
              <a:ext uri="{FF2B5EF4-FFF2-40B4-BE49-F238E27FC236}">
                <a16:creationId xmlns:a16="http://schemas.microsoft.com/office/drawing/2014/main" id="{AFD7E92C-0128-42F8-8904-A836CC271235}"/>
              </a:ext>
            </a:extLst>
          </p:cNvPr>
          <p:cNvSpPr/>
          <p:nvPr/>
        </p:nvSpPr>
        <p:spPr>
          <a:xfrm>
            <a:off x="1339236" y="5445224"/>
            <a:ext cx="7347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Pasquale Franzese, Diego Iannuzzi. “Wireless </a:t>
            </a:r>
            <a:r>
              <a:rPr lang="it-IT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Battery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Charger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based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on </a:t>
            </a:r>
            <a:r>
              <a:rPr lang="it-IT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Sensorless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Control for E-bike Station” in EPE'19 ECCE Europe, IEEE</a:t>
            </a:r>
            <a:endParaRPr lang="it-IT" sz="1400" dirty="0"/>
          </a:p>
        </p:txBody>
      </p:sp>
      <p:pic>
        <p:nvPicPr>
          <p:cNvPr id="684" name="Immagine 683" descr="Immagine che contiene giocattolo, tavolo, stanza&#10;&#10;Descrizione generata automaticamente">
            <a:extLst>
              <a:ext uri="{FF2B5EF4-FFF2-40B4-BE49-F238E27FC236}">
                <a16:creationId xmlns:a16="http://schemas.microsoft.com/office/drawing/2014/main" id="{5D01E738-BE7D-4672-97BB-DF43B68D1B7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95" b="66642"/>
          <a:stretch/>
        </p:blipFill>
        <p:spPr>
          <a:xfrm>
            <a:off x="3569303" y="4778828"/>
            <a:ext cx="576935" cy="396988"/>
          </a:xfrm>
          <a:prstGeom prst="rect">
            <a:avLst/>
          </a:prstGeom>
        </p:spPr>
      </p:pic>
      <p:sp>
        <p:nvSpPr>
          <p:cNvPr id="122" name="Rettangolo 121">
            <a:extLst>
              <a:ext uri="{FF2B5EF4-FFF2-40B4-BE49-F238E27FC236}">
                <a16:creationId xmlns:a16="http://schemas.microsoft.com/office/drawing/2014/main" id="{8DF8373D-847D-4628-A76C-279C1407F0CC}"/>
              </a:ext>
            </a:extLst>
          </p:cNvPr>
          <p:cNvSpPr/>
          <p:nvPr/>
        </p:nvSpPr>
        <p:spPr>
          <a:xfrm>
            <a:off x="5455415" y="3429000"/>
            <a:ext cx="2353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C3C5C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SENSORLESS CONTROL</a:t>
            </a:r>
          </a:p>
        </p:txBody>
      </p:sp>
    </p:spTree>
    <p:extLst>
      <p:ext uri="{BB962C8B-B14F-4D97-AF65-F5344CB8AC3E}">
        <p14:creationId xmlns:p14="http://schemas.microsoft.com/office/powerpoint/2010/main" val="2996736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Rettangolo 672">
            <a:extLst>
              <a:ext uri="{FF2B5EF4-FFF2-40B4-BE49-F238E27FC236}">
                <a16:creationId xmlns:a16="http://schemas.microsoft.com/office/drawing/2014/main" id="{56C9EAC1-F3E7-4539-8CC5-340D3B7699F7}"/>
              </a:ext>
            </a:extLst>
          </p:cNvPr>
          <p:cNvSpPr/>
          <p:nvPr/>
        </p:nvSpPr>
        <p:spPr>
          <a:xfrm>
            <a:off x="6317088" y="533717"/>
            <a:ext cx="2563692" cy="298213"/>
          </a:xfrm>
          <a:prstGeom prst="rect">
            <a:avLst/>
          </a:prstGeom>
          <a:solidFill>
            <a:srgbClr val="497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C96B9292-E6AF-4E65-A1D4-95179D8566C1}"/>
              </a:ext>
            </a:extLst>
          </p:cNvPr>
          <p:cNvGrpSpPr/>
          <p:nvPr/>
        </p:nvGrpSpPr>
        <p:grpSpPr>
          <a:xfrm>
            <a:off x="-11701" y="0"/>
            <a:ext cx="9155701" cy="6858000"/>
            <a:chOff x="-11701" y="0"/>
            <a:chExt cx="9155701" cy="6858000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DB86CC2-68D5-468A-BF93-D3094E294C57}"/>
                </a:ext>
              </a:extLst>
            </p:cNvPr>
            <p:cNvSpPr/>
            <p:nvPr/>
          </p:nvSpPr>
          <p:spPr>
            <a:xfrm flipH="1">
              <a:off x="-11700" y="0"/>
              <a:ext cx="263220" cy="6858000"/>
            </a:xfrm>
            <a:prstGeom prst="rect">
              <a:avLst/>
            </a:prstGeom>
            <a:solidFill>
              <a:srgbClr val="497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3B326E75-BF56-46B4-8E66-2B6A35833A5D}"/>
                </a:ext>
              </a:extLst>
            </p:cNvPr>
            <p:cNvSpPr/>
            <p:nvPr/>
          </p:nvSpPr>
          <p:spPr>
            <a:xfrm flipH="1">
              <a:off x="0" y="0"/>
              <a:ext cx="179512" cy="6858000"/>
            </a:xfrm>
            <a:prstGeom prst="rect">
              <a:avLst/>
            </a:prstGeom>
            <a:solidFill>
              <a:srgbClr val="FFC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FA8C4AEA-12C5-42C4-A516-A3BE2754D190}"/>
                </a:ext>
              </a:extLst>
            </p:cNvPr>
            <p:cNvSpPr/>
            <p:nvPr/>
          </p:nvSpPr>
          <p:spPr>
            <a:xfrm>
              <a:off x="-11700" y="0"/>
              <a:ext cx="107504" cy="6858000"/>
            </a:xfrm>
            <a:prstGeom prst="rect">
              <a:avLst/>
            </a:prstGeom>
            <a:solidFill>
              <a:srgbClr val="0A2A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B7B82A57-4603-4A67-B992-1AAA72618343}"/>
                </a:ext>
              </a:extLst>
            </p:cNvPr>
            <p:cNvSpPr/>
            <p:nvPr/>
          </p:nvSpPr>
          <p:spPr>
            <a:xfrm>
              <a:off x="8880780" y="0"/>
              <a:ext cx="263220" cy="6858000"/>
            </a:xfrm>
            <a:prstGeom prst="rect">
              <a:avLst/>
            </a:prstGeom>
            <a:solidFill>
              <a:srgbClr val="497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EF8B7CB2-8AFC-4903-97A4-19331AEA825C}"/>
                </a:ext>
              </a:extLst>
            </p:cNvPr>
            <p:cNvSpPr/>
            <p:nvPr/>
          </p:nvSpPr>
          <p:spPr>
            <a:xfrm>
              <a:off x="8952788" y="0"/>
              <a:ext cx="179512" cy="6858000"/>
            </a:xfrm>
            <a:prstGeom prst="rect">
              <a:avLst/>
            </a:prstGeom>
            <a:solidFill>
              <a:srgbClr val="FFC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FA1848AC-7CCE-4BDC-BD56-E0B1DB90971E}"/>
                </a:ext>
              </a:extLst>
            </p:cNvPr>
            <p:cNvSpPr/>
            <p:nvPr/>
          </p:nvSpPr>
          <p:spPr>
            <a:xfrm flipH="1">
              <a:off x="9036496" y="0"/>
              <a:ext cx="107504" cy="6858000"/>
            </a:xfrm>
            <a:prstGeom prst="rect">
              <a:avLst/>
            </a:prstGeom>
            <a:solidFill>
              <a:srgbClr val="0A2A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5590AF46-E8F4-4865-B8AF-BC8C0BCCF8C0}"/>
                </a:ext>
              </a:extLst>
            </p:cNvPr>
            <p:cNvSpPr/>
            <p:nvPr/>
          </p:nvSpPr>
          <p:spPr>
            <a:xfrm>
              <a:off x="-11701" y="0"/>
              <a:ext cx="9155701" cy="553023"/>
            </a:xfrm>
            <a:prstGeom prst="rect">
              <a:avLst/>
            </a:prstGeom>
            <a:solidFill>
              <a:srgbClr val="B312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1339236" cy="764704"/>
          </a:xfrm>
          <a:prstGeom prst="rect">
            <a:avLst/>
          </a:prstGeom>
        </p:spPr>
      </p:pic>
      <p:sp>
        <p:nvSpPr>
          <p:cNvPr id="78" name="Rettangolo 77">
            <a:extLst>
              <a:ext uri="{FF2B5EF4-FFF2-40B4-BE49-F238E27FC236}">
                <a16:creationId xmlns:a16="http://schemas.microsoft.com/office/drawing/2014/main" id="{FC413F9F-085E-445C-AC16-2A08F098EE5E}"/>
              </a:ext>
            </a:extLst>
          </p:cNvPr>
          <p:cNvSpPr/>
          <p:nvPr/>
        </p:nvSpPr>
        <p:spPr>
          <a:xfrm>
            <a:off x="1999417" y="106025"/>
            <a:ext cx="51451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Arial Black" panose="020B0A04020102020204" pitchFamily="34" charset="0"/>
              </a:rPr>
              <a:t>PROPOSAL FOR THE NEXT YEAR</a:t>
            </a:r>
          </a:p>
        </p:txBody>
      </p:sp>
      <p:sp>
        <p:nvSpPr>
          <p:cNvPr id="112" name="Segnaposto numero diapositiva 6">
            <a:extLst>
              <a:ext uri="{FF2B5EF4-FFF2-40B4-BE49-F238E27FC236}">
                <a16:creationId xmlns:a16="http://schemas.microsoft.com/office/drawing/2014/main" id="{45224F26-8D72-4A28-917A-A326F380E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24613"/>
            <a:ext cx="2133600" cy="365125"/>
          </a:xfrm>
        </p:spPr>
        <p:txBody>
          <a:bodyPr/>
          <a:lstStyle/>
          <a:p>
            <a:fld id="{26848A72-3DD7-42C3-AB6C-2FF2861DA9F6}" type="slidenum">
              <a:rPr lang="it-IT" smtClean="0"/>
              <a:t>7</a:t>
            </a:fld>
            <a:endParaRPr lang="it-IT" dirty="0"/>
          </a:p>
        </p:txBody>
      </p:sp>
      <p:sp>
        <p:nvSpPr>
          <p:cNvPr id="111" name="Segnaposto piè di pagina 5">
            <a:extLst>
              <a:ext uri="{FF2B5EF4-FFF2-40B4-BE49-F238E27FC236}">
                <a16:creationId xmlns:a16="http://schemas.microsoft.com/office/drawing/2014/main" id="{D4061815-69D9-4EF9-A52D-3897C8EA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2120" y="6424613"/>
            <a:ext cx="2895600" cy="365125"/>
          </a:xfrm>
        </p:spPr>
        <p:txBody>
          <a:bodyPr/>
          <a:lstStyle/>
          <a:p>
            <a:r>
              <a:rPr lang="it-IT" sz="1400" dirty="0"/>
              <a:t>Pasquale Franzese</a:t>
            </a:r>
            <a:endParaRPr lang="it-IT" sz="1000" dirty="0"/>
          </a:p>
        </p:txBody>
      </p:sp>
      <p:grpSp>
        <p:nvGrpSpPr>
          <p:cNvPr id="672" name="Gruppo 671">
            <a:extLst>
              <a:ext uri="{FF2B5EF4-FFF2-40B4-BE49-F238E27FC236}">
                <a16:creationId xmlns:a16="http://schemas.microsoft.com/office/drawing/2014/main" id="{E7FD8C9A-6CA0-4EDB-9C38-280AE29DD0DA}"/>
              </a:ext>
            </a:extLst>
          </p:cNvPr>
          <p:cNvGrpSpPr/>
          <p:nvPr/>
        </p:nvGrpSpPr>
        <p:grpSpPr>
          <a:xfrm>
            <a:off x="442832" y="1147975"/>
            <a:ext cx="7841202" cy="607761"/>
            <a:chOff x="455886" y="692696"/>
            <a:chExt cx="7841202" cy="607761"/>
          </a:xfrm>
        </p:grpSpPr>
        <p:pic>
          <p:nvPicPr>
            <p:cNvPr id="24" name="Immagine 23" descr="Immagine che contiene disegnando&#10;&#10;Descrizione generata automaticamente">
              <a:extLst>
                <a:ext uri="{FF2B5EF4-FFF2-40B4-BE49-F238E27FC236}">
                  <a16:creationId xmlns:a16="http://schemas.microsoft.com/office/drawing/2014/main" id="{A47142DD-F3C5-4DDA-BD8A-1FB50939D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886" y="692696"/>
              <a:ext cx="432325" cy="607761"/>
            </a:xfrm>
            <a:prstGeom prst="rect">
              <a:avLst/>
            </a:prstGeom>
          </p:spPr>
        </p:pic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EA0B5458-BA06-4902-AFA7-0D2CDA7B4283}"/>
                </a:ext>
              </a:extLst>
            </p:cNvPr>
            <p:cNvSpPr/>
            <p:nvPr/>
          </p:nvSpPr>
          <p:spPr>
            <a:xfrm>
              <a:off x="1020755" y="827299"/>
              <a:ext cx="72763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60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Estimation</a:t>
              </a:r>
              <a:r>
                <a:rPr lang="it-IT" sz="16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i</a:t>
              </a:r>
              <a:r>
                <a:rPr lang="it-IT" sz="16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n</a:t>
              </a:r>
              <a:r>
                <a:rPr lang="it-IT" sz="16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it-IT" sz="16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case of use and </a:t>
              </a:r>
              <a:r>
                <a:rPr lang="it-IT" sz="16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develope</a:t>
              </a:r>
              <a:r>
                <a:rPr lang="it-IT" sz="16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strategies to </a:t>
              </a:r>
              <a:r>
                <a:rPr lang="it-IT" sz="16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increase</a:t>
              </a:r>
              <a:r>
                <a:rPr lang="it-IT" sz="16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the life </a:t>
              </a:r>
              <a:r>
                <a:rPr lang="it-IT" sz="16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cycle</a:t>
              </a:r>
              <a:r>
                <a:rPr lang="it-IT" sz="16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it-IT" sz="1600" dirty="0"/>
            </a:p>
          </p:txBody>
        </p:sp>
      </p:grp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1F560240-46E0-4D5D-A971-C13ECD17E32B}"/>
              </a:ext>
            </a:extLst>
          </p:cNvPr>
          <p:cNvGrpSpPr/>
          <p:nvPr/>
        </p:nvGrpSpPr>
        <p:grpSpPr>
          <a:xfrm>
            <a:off x="417117" y="1920295"/>
            <a:ext cx="7892632" cy="577786"/>
            <a:chOff x="404456" y="1832800"/>
            <a:chExt cx="7892632" cy="577786"/>
          </a:xfrm>
        </p:grpSpPr>
        <p:pic>
          <p:nvPicPr>
            <p:cNvPr id="6" name="Immagine 5" descr="Immagine che contiene disegnando&#10;&#10;Descrizione generata automaticamente">
              <a:extLst>
                <a:ext uri="{FF2B5EF4-FFF2-40B4-BE49-F238E27FC236}">
                  <a16:creationId xmlns:a16="http://schemas.microsoft.com/office/drawing/2014/main" id="{20D6E84C-75B2-436B-B701-3934348C5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456" y="1832800"/>
              <a:ext cx="535184" cy="577786"/>
            </a:xfrm>
            <a:prstGeom prst="rect">
              <a:avLst/>
            </a:prstGeom>
          </p:spPr>
        </p:pic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0223DE31-2C02-49BA-9187-9B6E4937DC24}"/>
                </a:ext>
              </a:extLst>
            </p:cNvPr>
            <p:cNvSpPr/>
            <p:nvPr/>
          </p:nvSpPr>
          <p:spPr>
            <a:xfrm>
              <a:off x="1020755" y="1952416"/>
              <a:ext cx="72763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6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Design a </a:t>
              </a:r>
              <a:r>
                <a:rPr lang="it-IT" sz="16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Battery</a:t>
              </a:r>
              <a:r>
                <a:rPr lang="it-IT" sz="16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Management System with a electro-</a:t>
              </a:r>
              <a:r>
                <a:rPr lang="it-IT" sz="16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thermic</a:t>
              </a:r>
              <a:r>
                <a:rPr lang="it-IT" sz="16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it-IT" sz="16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mathematical</a:t>
              </a:r>
              <a:r>
                <a:rPr lang="it-IT" sz="16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model</a:t>
              </a:r>
              <a:endParaRPr lang="it-IT" sz="1600" dirty="0"/>
            </a:p>
          </p:txBody>
        </p:sp>
      </p:grp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C1AA8F3E-7E2F-41FB-926A-B2D0E7E3FCBB}"/>
              </a:ext>
            </a:extLst>
          </p:cNvPr>
          <p:cNvGrpSpPr/>
          <p:nvPr/>
        </p:nvGrpSpPr>
        <p:grpSpPr>
          <a:xfrm>
            <a:off x="366989" y="2662640"/>
            <a:ext cx="7992888" cy="553024"/>
            <a:chOff x="395536" y="2942929"/>
            <a:chExt cx="7992888" cy="553024"/>
          </a:xfrm>
        </p:grpSpPr>
        <p:pic>
          <p:nvPicPr>
            <p:cNvPr id="12" name="Immagine 11" descr="Immagine che contiene disegnando&#10;&#10;Descrizione generata automaticamente">
              <a:extLst>
                <a:ext uri="{FF2B5EF4-FFF2-40B4-BE49-F238E27FC236}">
                  <a16:creationId xmlns:a16="http://schemas.microsoft.com/office/drawing/2014/main" id="{D1153D17-B1DA-4E66-8E99-FDCA3FA59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2942929"/>
              <a:ext cx="553024" cy="553024"/>
            </a:xfrm>
            <a:prstGeom prst="rect">
              <a:avLst/>
            </a:prstGeom>
          </p:spPr>
        </p:pic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FE2D6532-EA0F-42F1-8194-41F9D753D6A5}"/>
                </a:ext>
              </a:extLst>
            </p:cNvPr>
            <p:cNvSpPr/>
            <p:nvPr/>
          </p:nvSpPr>
          <p:spPr>
            <a:xfrm>
              <a:off x="1020755" y="3050164"/>
              <a:ext cx="736766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6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Implement</a:t>
              </a:r>
              <a:r>
                <a:rPr lang="it-IT" sz="16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control of </a:t>
              </a:r>
              <a:r>
                <a:rPr lang="it-IT" sz="16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converters</a:t>
              </a:r>
              <a:r>
                <a:rPr lang="it-IT" sz="16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on a </a:t>
              </a:r>
              <a:r>
                <a:rPr lang="it-IT" sz="16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physical</a:t>
              </a:r>
              <a:r>
                <a:rPr lang="it-IT" sz="16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control box and </a:t>
              </a:r>
              <a:r>
                <a:rPr lang="it-IT" sz="16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than</a:t>
              </a:r>
              <a:r>
                <a:rPr lang="it-IT" sz="16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on a control board</a:t>
              </a:r>
              <a:endParaRPr lang="it-IT" sz="1600" dirty="0"/>
            </a:p>
          </p:txBody>
        </p:sp>
      </p:grp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98A27099-2C34-42E5-B115-FEFF01D67182}"/>
              </a:ext>
            </a:extLst>
          </p:cNvPr>
          <p:cNvGrpSpPr/>
          <p:nvPr/>
        </p:nvGrpSpPr>
        <p:grpSpPr>
          <a:xfrm>
            <a:off x="412991" y="3380223"/>
            <a:ext cx="7900884" cy="624841"/>
            <a:chOff x="396204" y="3573016"/>
            <a:chExt cx="7900884" cy="624841"/>
          </a:xfrm>
        </p:grpSpPr>
        <p:pic>
          <p:nvPicPr>
            <p:cNvPr id="21" name="Immagine 20" descr="Immagine che contiene disegnando, maglietta, boccale&#10;&#10;Descrizione generata automaticamente">
              <a:extLst>
                <a:ext uri="{FF2B5EF4-FFF2-40B4-BE49-F238E27FC236}">
                  <a16:creationId xmlns:a16="http://schemas.microsoft.com/office/drawing/2014/main" id="{DD2A2327-9EB3-407D-9E37-698D169CB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04" y="3573016"/>
              <a:ext cx="551689" cy="624841"/>
            </a:xfrm>
            <a:prstGeom prst="rect">
              <a:avLst/>
            </a:prstGeom>
          </p:spPr>
        </p:pic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46960C7F-C78B-4C47-8FF8-52D83821C346}"/>
                </a:ext>
              </a:extLst>
            </p:cNvPr>
            <p:cNvSpPr/>
            <p:nvPr/>
          </p:nvSpPr>
          <p:spPr>
            <a:xfrm>
              <a:off x="1020755" y="3716159"/>
              <a:ext cx="72763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6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Build a </a:t>
              </a:r>
              <a:r>
                <a:rPr lang="it-IT" sz="16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demonstrator</a:t>
              </a:r>
              <a:r>
                <a:rPr lang="it-IT" sz="16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of </a:t>
              </a:r>
              <a:r>
                <a:rPr lang="it-IT" sz="16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ultrafast</a:t>
              </a:r>
              <a:r>
                <a:rPr lang="it-IT" sz="16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it-IT" sz="16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charging</a:t>
              </a:r>
              <a:r>
                <a:rPr lang="it-IT" sz="16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station</a:t>
              </a:r>
              <a:endParaRPr lang="it-IT" sz="1600" dirty="0"/>
            </a:p>
          </p:txBody>
        </p:sp>
      </p:grpSp>
      <p:sp>
        <p:nvSpPr>
          <p:cNvPr id="45" name="Rettangolo 44">
            <a:extLst>
              <a:ext uri="{FF2B5EF4-FFF2-40B4-BE49-F238E27FC236}">
                <a16:creationId xmlns:a16="http://schemas.microsoft.com/office/drawing/2014/main" id="{709F0B96-D82C-42FA-9649-E2180CD56F1B}"/>
              </a:ext>
            </a:extLst>
          </p:cNvPr>
          <p:cNvSpPr/>
          <p:nvPr/>
        </p:nvSpPr>
        <p:spPr>
          <a:xfrm>
            <a:off x="6311006" y="528935"/>
            <a:ext cx="25528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Arial Black" panose="020B0A04020102020204" pitchFamily="34" charset="0"/>
              </a:rPr>
              <a:t>ULTRA FAST CHARGING</a:t>
            </a:r>
            <a:endParaRPr lang="it-IT" sz="1400" dirty="0">
              <a:solidFill>
                <a:srgbClr val="FFFFFF"/>
              </a:solidFill>
            </a:endParaRPr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D67BD267-04A5-4BFC-9AEE-F06443B4D594}"/>
              </a:ext>
            </a:extLst>
          </p:cNvPr>
          <p:cNvSpPr/>
          <p:nvPr/>
        </p:nvSpPr>
        <p:spPr>
          <a:xfrm>
            <a:off x="4572000" y="4181381"/>
            <a:ext cx="4320480" cy="298213"/>
          </a:xfrm>
          <a:prstGeom prst="rect">
            <a:avLst/>
          </a:prstGeom>
          <a:solidFill>
            <a:srgbClr val="497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70332BC8-F7BB-449C-955A-253BCA6B86D7}"/>
              </a:ext>
            </a:extLst>
          </p:cNvPr>
          <p:cNvSpPr/>
          <p:nvPr/>
        </p:nvSpPr>
        <p:spPr>
          <a:xfrm>
            <a:off x="4499992" y="4186117"/>
            <a:ext cx="4464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Arial Black" panose="020B0A04020102020204" pitchFamily="34" charset="0"/>
              </a:rPr>
              <a:t>WIRELESS POWER TRANSFER CHARGING</a:t>
            </a:r>
          </a:p>
        </p:txBody>
      </p: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7920143D-14F7-47E4-8C37-CFC1D686B536}"/>
              </a:ext>
            </a:extLst>
          </p:cNvPr>
          <p:cNvGrpSpPr/>
          <p:nvPr/>
        </p:nvGrpSpPr>
        <p:grpSpPr>
          <a:xfrm>
            <a:off x="366989" y="4615289"/>
            <a:ext cx="7992888" cy="553024"/>
            <a:chOff x="395536" y="2942929"/>
            <a:chExt cx="7992888" cy="553024"/>
          </a:xfrm>
        </p:grpSpPr>
        <p:pic>
          <p:nvPicPr>
            <p:cNvPr id="34" name="Immagine 33" descr="Immagine che contiene disegnando&#10;&#10;Descrizione generata automaticamente">
              <a:extLst>
                <a:ext uri="{FF2B5EF4-FFF2-40B4-BE49-F238E27FC236}">
                  <a16:creationId xmlns:a16="http://schemas.microsoft.com/office/drawing/2014/main" id="{514D7312-F6E0-41FB-95C5-FB14BB752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2942929"/>
              <a:ext cx="553024" cy="553024"/>
            </a:xfrm>
            <a:prstGeom prst="rect">
              <a:avLst/>
            </a:prstGeom>
          </p:spPr>
        </p:pic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2C330E6E-B7F5-43D3-8022-E5FB700D89FD}"/>
                </a:ext>
              </a:extLst>
            </p:cNvPr>
            <p:cNvSpPr/>
            <p:nvPr/>
          </p:nvSpPr>
          <p:spPr>
            <a:xfrm>
              <a:off x="1020755" y="3050164"/>
              <a:ext cx="736766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6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Implement</a:t>
              </a:r>
              <a:r>
                <a:rPr lang="it-IT" sz="16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control of </a:t>
              </a:r>
              <a:r>
                <a:rPr lang="it-IT" sz="16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converters</a:t>
              </a:r>
              <a:r>
                <a:rPr lang="it-IT" sz="16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on the control board</a:t>
              </a:r>
              <a:endParaRPr lang="it-IT" sz="1600" dirty="0"/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02B8B4A6-897B-4179-BD0D-840638A043AC}"/>
              </a:ext>
            </a:extLst>
          </p:cNvPr>
          <p:cNvGrpSpPr/>
          <p:nvPr/>
        </p:nvGrpSpPr>
        <p:grpSpPr>
          <a:xfrm>
            <a:off x="366989" y="5447995"/>
            <a:ext cx="7946886" cy="429277"/>
            <a:chOff x="366989" y="5240476"/>
            <a:chExt cx="7946886" cy="429277"/>
          </a:xfrm>
        </p:grpSpPr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421236AD-6E82-4322-BB69-0099A4DE1923}"/>
                </a:ext>
              </a:extLst>
            </p:cNvPr>
            <p:cNvSpPr/>
            <p:nvPr/>
          </p:nvSpPr>
          <p:spPr>
            <a:xfrm>
              <a:off x="1037542" y="5285837"/>
              <a:ext cx="72763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6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Put </a:t>
              </a:r>
              <a:r>
                <a:rPr lang="it-IT" sz="16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into</a:t>
              </a:r>
              <a:r>
                <a:rPr lang="it-IT" sz="16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it-IT" sz="16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operation</a:t>
              </a:r>
              <a:r>
                <a:rPr lang="it-IT" sz="16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the wireless </a:t>
              </a:r>
              <a:r>
                <a:rPr lang="it-IT" sz="16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charging</a:t>
              </a:r>
              <a:r>
                <a:rPr lang="it-IT" sz="16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station and test control </a:t>
              </a:r>
              <a:r>
                <a:rPr lang="it-IT" sz="16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algorithms</a:t>
              </a:r>
              <a:endParaRPr lang="it-IT" sz="160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F4F0E601-94EC-4282-9AB7-CF19263D1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89" y="5240476"/>
              <a:ext cx="594027" cy="4292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4542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C96B9292-E6AF-4E65-A1D4-95179D8566C1}"/>
              </a:ext>
            </a:extLst>
          </p:cNvPr>
          <p:cNvGrpSpPr/>
          <p:nvPr/>
        </p:nvGrpSpPr>
        <p:grpSpPr>
          <a:xfrm>
            <a:off x="-11701" y="0"/>
            <a:ext cx="9155701" cy="6858000"/>
            <a:chOff x="-11701" y="0"/>
            <a:chExt cx="9155701" cy="6858000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DB86CC2-68D5-468A-BF93-D3094E294C57}"/>
                </a:ext>
              </a:extLst>
            </p:cNvPr>
            <p:cNvSpPr/>
            <p:nvPr/>
          </p:nvSpPr>
          <p:spPr>
            <a:xfrm flipH="1">
              <a:off x="-11700" y="0"/>
              <a:ext cx="263220" cy="6858000"/>
            </a:xfrm>
            <a:prstGeom prst="rect">
              <a:avLst/>
            </a:prstGeom>
            <a:solidFill>
              <a:srgbClr val="497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3B326E75-BF56-46B4-8E66-2B6A35833A5D}"/>
                </a:ext>
              </a:extLst>
            </p:cNvPr>
            <p:cNvSpPr/>
            <p:nvPr/>
          </p:nvSpPr>
          <p:spPr>
            <a:xfrm flipH="1">
              <a:off x="0" y="0"/>
              <a:ext cx="179512" cy="6858000"/>
            </a:xfrm>
            <a:prstGeom prst="rect">
              <a:avLst/>
            </a:prstGeom>
            <a:solidFill>
              <a:srgbClr val="FFC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FA8C4AEA-12C5-42C4-A516-A3BE2754D190}"/>
                </a:ext>
              </a:extLst>
            </p:cNvPr>
            <p:cNvSpPr/>
            <p:nvPr/>
          </p:nvSpPr>
          <p:spPr>
            <a:xfrm>
              <a:off x="-11700" y="0"/>
              <a:ext cx="107504" cy="6858000"/>
            </a:xfrm>
            <a:prstGeom prst="rect">
              <a:avLst/>
            </a:prstGeom>
            <a:solidFill>
              <a:srgbClr val="0A2A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B7B82A57-4603-4A67-B992-1AAA72618343}"/>
                </a:ext>
              </a:extLst>
            </p:cNvPr>
            <p:cNvSpPr/>
            <p:nvPr/>
          </p:nvSpPr>
          <p:spPr>
            <a:xfrm>
              <a:off x="8880780" y="0"/>
              <a:ext cx="263220" cy="6858000"/>
            </a:xfrm>
            <a:prstGeom prst="rect">
              <a:avLst/>
            </a:prstGeom>
            <a:solidFill>
              <a:srgbClr val="497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EF8B7CB2-8AFC-4903-97A4-19331AEA825C}"/>
                </a:ext>
              </a:extLst>
            </p:cNvPr>
            <p:cNvSpPr/>
            <p:nvPr/>
          </p:nvSpPr>
          <p:spPr>
            <a:xfrm>
              <a:off x="8952788" y="0"/>
              <a:ext cx="179512" cy="6858000"/>
            </a:xfrm>
            <a:prstGeom prst="rect">
              <a:avLst/>
            </a:prstGeom>
            <a:solidFill>
              <a:srgbClr val="FFC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FA1848AC-7CCE-4BDC-BD56-E0B1DB90971E}"/>
                </a:ext>
              </a:extLst>
            </p:cNvPr>
            <p:cNvSpPr/>
            <p:nvPr/>
          </p:nvSpPr>
          <p:spPr>
            <a:xfrm flipH="1">
              <a:off x="9036496" y="0"/>
              <a:ext cx="107504" cy="6858000"/>
            </a:xfrm>
            <a:prstGeom prst="rect">
              <a:avLst/>
            </a:prstGeom>
            <a:solidFill>
              <a:srgbClr val="0A2A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5590AF46-E8F4-4865-B8AF-BC8C0BCCF8C0}"/>
                </a:ext>
              </a:extLst>
            </p:cNvPr>
            <p:cNvSpPr/>
            <p:nvPr/>
          </p:nvSpPr>
          <p:spPr>
            <a:xfrm>
              <a:off x="-11701" y="0"/>
              <a:ext cx="9155701" cy="553023"/>
            </a:xfrm>
            <a:prstGeom prst="rect">
              <a:avLst/>
            </a:prstGeom>
            <a:solidFill>
              <a:srgbClr val="B312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1339236" cy="764704"/>
          </a:xfrm>
          <a:prstGeom prst="rect">
            <a:avLst/>
          </a:prstGeom>
        </p:spPr>
      </p:pic>
      <p:sp>
        <p:nvSpPr>
          <p:cNvPr id="78" name="Rettangolo 77">
            <a:extLst>
              <a:ext uri="{FF2B5EF4-FFF2-40B4-BE49-F238E27FC236}">
                <a16:creationId xmlns:a16="http://schemas.microsoft.com/office/drawing/2014/main" id="{FC413F9F-085E-445C-AC16-2A08F098EE5E}"/>
              </a:ext>
            </a:extLst>
          </p:cNvPr>
          <p:cNvSpPr/>
          <p:nvPr/>
        </p:nvSpPr>
        <p:spPr>
          <a:xfrm>
            <a:off x="251520" y="106025"/>
            <a:ext cx="86292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Arial Black" panose="020B0A04020102020204" pitchFamily="34" charset="0"/>
              </a:rPr>
              <a:t>I YEAR CREDITS</a:t>
            </a:r>
          </a:p>
        </p:txBody>
      </p:sp>
      <p:sp>
        <p:nvSpPr>
          <p:cNvPr id="112" name="Segnaposto numero diapositiva 6">
            <a:extLst>
              <a:ext uri="{FF2B5EF4-FFF2-40B4-BE49-F238E27FC236}">
                <a16:creationId xmlns:a16="http://schemas.microsoft.com/office/drawing/2014/main" id="{45224F26-8D72-4A28-917A-A326F380E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24613"/>
            <a:ext cx="2133600" cy="365125"/>
          </a:xfrm>
        </p:spPr>
        <p:txBody>
          <a:bodyPr/>
          <a:lstStyle/>
          <a:p>
            <a:fld id="{26848A72-3DD7-42C3-AB6C-2FF2861DA9F6}" type="slidenum">
              <a:rPr lang="it-IT" smtClean="0"/>
              <a:t>8</a:t>
            </a:fld>
            <a:endParaRPr lang="it-IT" dirty="0"/>
          </a:p>
        </p:txBody>
      </p:sp>
      <p:sp>
        <p:nvSpPr>
          <p:cNvPr id="111" name="Segnaposto piè di pagina 5">
            <a:extLst>
              <a:ext uri="{FF2B5EF4-FFF2-40B4-BE49-F238E27FC236}">
                <a16:creationId xmlns:a16="http://schemas.microsoft.com/office/drawing/2014/main" id="{D4061815-69D9-4EF9-A52D-3897C8EA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2120" y="6424613"/>
            <a:ext cx="2895600" cy="365125"/>
          </a:xfrm>
        </p:spPr>
        <p:txBody>
          <a:bodyPr/>
          <a:lstStyle/>
          <a:p>
            <a:r>
              <a:rPr lang="it-IT" sz="1400" dirty="0"/>
              <a:t>Pasquale Franzese</a:t>
            </a:r>
            <a:endParaRPr lang="it-IT" sz="10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57B1EAA-8B64-4C71-93E8-B19FBAC05D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56" r="17660"/>
          <a:stretch/>
        </p:blipFill>
        <p:spPr>
          <a:xfrm>
            <a:off x="2650298" y="718488"/>
            <a:ext cx="3843404" cy="2033176"/>
          </a:xfrm>
          <a:prstGeom prst="rect">
            <a:avLst/>
          </a:prstGeom>
        </p:spPr>
      </p:pic>
      <p:grpSp>
        <p:nvGrpSpPr>
          <p:cNvPr id="685" name="Gruppo 684">
            <a:extLst>
              <a:ext uri="{FF2B5EF4-FFF2-40B4-BE49-F238E27FC236}">
                <a16:creationId xmlns:a16="http://schemas.microsoft.com/office/drawing/2014/main" id="{60C1F0F6-3ADA-48D8-8EF9-D716BAFC1CA6}"/>
              </a:ext>
            </a:extLst>
          </p:cNvPr>
          <p:cNvGrpSpPr/>
          <p:nvPr/>
        </p:nvGrpSpPr>
        <p:grpSpPr>
          <a:xfrm>
            <a:off x="539552" y="2556968"/>
            <a:ext cx="8125103" cy="757026"/>
            <a:chOff x="539552" y="2556968"/>
            <a:chExt cx="8125103" cy="757026"/>
          </a:xfrm>
        </p:grpSpPr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39BAB622-B7D2-47C4-8B93-2C2A056912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31" t="9681" r="40308" b="42440"/>
            <a:stretch/>
          </p:blipFill>
          <p:spPr>
            <a:xfrm>
              <a:off x="539552" y="2556968"/>
              <a:ext cx="459723" cy="727895"/>
            </a:xfrm>
            <a:prstGeom prst="rect">
              <a:avLst/>
            </a:prstGeom>
          </p:spPr>
        </p:pic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A709E981-5814-4D25-B854-882B11686B1B}"/>
                </a:ext>
              </a:extLst>
            </p:cNvPr>
            <p:cNvSpPr/>
            <p:nvPr/>
          </p:nvSpPr>
          <p:spPr>
            <a:xfrm>
              <a:off x="1004931" y="2582361"/>
              <a:ext cx="2324675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b="1" dirty="0">
                  <a:solidFill>
                    <a:srgbClr val="000000"/>
                  </a:solidFill>
                  <a:latin typeface="Agency FB" panose="020B0503020202020204" pitchFamily="34" charset="0"/>
                  <a:ea typeface="Times New Roman" panose="02020603050405020304" pitchFamily="18" charset="0"/>
                </a:rPr>
                <a:t>Elettromagnetismo e Relatività</a:t>
              </a:r>
            </a:p>
            <a:p>
              <a:r>
                <a:rPr lang="it-IT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Prof. Amedeo </a:t>
              </a:r>
              <a:r>
                <a:rPr lang="it-IT" sz="11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Capozzoli</a:t>
              </a:r>
              <a:endParaRPr lang="it-IT" sz="11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r>
                <a:rPr lang="it-IT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(</a:t>
              </a:r>
              <a:r>
                <a:rPr lang="it-IT" sz="1100" u="sng" dirty="0">
                  <a:hlinkClick r:id="rId5"/>
                </a:rPr>
                <a:t>amedeo.capozzoli@unina.it</a:t>
              </a:r>
              <a:r>
                <a:rPr lang="it-IT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  <a:endParaRPr lang="it-IT" sz="1100" dirty="0"/>
            </a:p>
          </p:txBody>
        </p:sp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5A167CE7-D571-49C6-AF71-94CC88D3B0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17" t="17450" r="19687" b="18501"/>
            <a:stretch/>
          </p:blipFill>
          <p:spPr>
            <a:xfrm>
              <a:off x="4143176" y="2582827"/>
              <a:ext cx="480968" cy="729606"/>
            </a:xfrm>
            <a:prstGeom prst="rect">
              <a:avLst/>
            </a:prstGeom>
          </p:spPr>
        </p:pic>
        <p:pic>
          <p:nvPicPr>
            <p:cNvPr id="27" name="Immagine 26">
              <a:extLst>
                <a:ext uri="{FF2B5EF4-FFF2-40B4-BE49-F238E27FC236}">
                  <a16:creationId xmlns:a16="http://schemas.microsoft.com/office/drawing/2014/main" id="{47D656DA-3C06-4E7D-B70D-F77B22ECA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58"/>
            <a:stretch/>
          </p:blipFill>
          <p:spPr>
            <a:xfrm>
              <a:off x="4624144" y="2581267"/>
              <a:ext cx="459723" cy="732727"/>
            </a:xfrm>
            <a:prstGeom prst="rect">
              <a:avLst/>
            </a:prstGeom>
          </p:spPr>
        </p:pic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93C191BF-E349-42FE-9C05-B2580FC09D5E}"/>
                </a:ext>
              </a:extLst>
            </p:cNvPr>
            <p:cNvSpPr/>
            <p:nvPr/>
          </p:nvSpPr>
          <p:spPr>
            <a:xfrm>
              <a:off x="5083867" y="2601382"/>
              <a:ext cx="3580788" cy="6924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b="1" dirty="0">
                  <a:solidFill>
                    <a:srgbClr val="000000"/>
                  </a:solidFill>
                  <a:latin typeface="Agency FB" panose="020B0503020202020204" pitchFamily="34" charset="0"/>
                  <a:ea typeface="Times New Roman" panose="02020603050405020304" pitchFamily="18" charset="0"/>
                </a:rPr>
                <a:t>Big Data</a:t>
              </a:r>
            </a:p>
            <a:p>
              <a:r>
                <a:rPr lang="it-IT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Prof. Antonio Picariello, ing. Giancarlo </a:t>
              </a:r>
              <a:r>
                <a:rPr lang="it-IT" sz="11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Sperlì</a:t>
              </a:r>
              <a:endParaRPr lang="it-IT" sz="12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r>
                <a:rPr lang="it-IT" sz="1200" dirty="0">
                  <a:hlinkClick r:id="rId8"/>
                </a:rPr>
                <a:t>(</a:t>
              </a:r>
              <a:r>
                <a:rPr lang="it-IT" sz="1200" u="sng" dirty="0">
                  <a:hlinkClick r:id="rId8"/>
                </a:rPr>
                <a:t>antonio.picariello@unina.it</a:t>
              </a:r>
              <a:r>
                <a:rPr lang="it-IT" sz="1200" dirty="0"/>
                <a:t>, </a:t>
              </a:r>
              <a:r>
                <a:rPr lang="it-IT" sz="1200" dirty="0">
                  <a:hlinkClick r:id="rId9"/>
                </a:rPr>
                <a:t>giancarlo.speri@unina.it</a:t>
              </a:r>
              <a:r>
                <a:rPr lang="it-IT" sz="1200" dirty="0"/>
                <a:t>)</a:t>
              </a:r>
            </a:p>
          </p:txBody>
        </p:sp>
      </p:grpSp>
      <p:grpSp>
        <p:nvGrpSpPr>
          <p:cNvPr id="686" name="Gruppo 685">
            <a:extLst>
              <a:ext uri="{FF2B5EF4-FFF2-40B4-BE49-F238E27FC236}">
                <a16:creationId xmlns:a16="http://schemas.microsoft.com/office/drawing/2014/main" id="{D1EEF69E-A729-4C6F-83D9-5D6E8106DA34}"/>
              </a:ext>
            </a:extLst>
          </p:cNvPr>
          <p:cNvGrpSpPr/>
          <p:nvPr/>
        </p:nvGrpSpPr>
        <p:grpSpPr>
          <a:xfrm>
            <a:off x="393111" y="3423951"/>
            <a:ext cx="7972424" cy="923330"/>
            <a:chOff x="393111" y="3386850"/>
            <a:chExt cx="7972424" cy="923330"/>
          </a:xfrm>
        </p:grpSpPr>
        <p:pic>
          <p:nvPicPr>
            <p:cNvPr id="676" name="Immagine 675">
              <a:extLst>
                <a:ext uri="{FF2B5EF4-FFF2-40B4-BE49-F238E27FC236}">
                  <a16:creationId xmlns:a16="http://schemas.microsoft.com/office/drawing/2014/main" id="{0613EC0A-2739-4552-A64C-8A9FC5E2F3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58" r="6760"/>
            <a:stretch/>
          </p:blipFill>
          <p:spPr>
            <a:xfrm>
              <a:off x="393111" y="3481509"/>
              <a:ext cx="606164" cy="734012"/>
            </a:xfrm>
            <a:prstGeom prst="rect">
              <a:avLst/>
            </a:prstGeom>
          </p:spPr>
        </p:pic>
        <p:sp>
          <p:nvSpPr>
            <p:cNvPr id="50" name="Rettangolo 49">
              <a:extLst>
                <a:ext uri="{FF2B5EF4-FFF2-40B4-BE49-F238E27FC236}">
                  <a16:creationId xmlns:a16="http://schemas.microsoft.com/office/drawing/2014/main" id="{CD03FB2F-4AAD-48E5-9C49-013D233C8274}"/>
                </a:ext>
              </a:extLst>
            </p:cNvPr>
            <p:cNvSpPr/>
            <p:nvPr/>
          </p:nvSpPr>
          <p:spPr>
            <a:xfrm>
              <a:off x="999275" y="3386850"/>
              <a:ext cx="216277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b="1" dirty="0">
                  <a:solidFill>
                    <a:srgbClr val="000000"/>
                  </a:solidFill>
                  <a:latin typeface="Agency FB" panose="020B0503020202020204" pitchFamily="34" charset="0"/>
                  <a:ea typeface="Times New Roman" panose="02020603050405020304" pitchFamily="18" charset="0"/>
                </a:rPr>
                <a:t>Misure e collaudo su</a:t>
              </a:r>
            </a:p>
            <a:p>
              <a:r>
                <a:rPr lang="it-IT" sz="1600" b="1" dirty="0">
                  <a:solidFill>
                    <a:srgbClr val="000000"/>
                  </a:solidFill>
                  <a:latin typeface="Agency FB" panose="020B0503020202020204" pitchFamily="34" charset="0"/>
                  <a:ea typeface="Times New Roman" panose="02020603050405020304" pitchFamily="18" charset="0"/>
                </a:rPr>
                <a:t>machine ed impianti elettrici</a:t>
              </a:r>
            </a:p>
            <a:p>
              <a:r>
                <a:rPr lang="it-IT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Prof. Annalisa Liccardo</a:t>
              </a:r>
            </a:p>
            <a:p>
              <a:r>
                <a:rPr lang="it-IT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(</a:t>
              </a:r>
              <a:r>
                <a:rPr lang="it-IT" sz="1100" u="sng" dirty="0">
                  <a:hlinkClick r:id="rId11"/>
                </a:rPr>
                <a:t>annalisa.liccardo@unina.it</a:t>
              </a:r>
              <a:r>
                <a:rPr lang="it-IT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  <a:endParaRPr lang="it-IT" sz="1100" dirty="0"/>
            </a:p>
          </p:txBody>
        </p:sp>
        <p:sp>
          <p:nvSpPr>
            <p:cNvPr id="51" name="Rettangolo 50">
              <a:extLst>
                <a:ext uri="{FF2B5EF4-FFF2-40B4-BE49-F238E27FC236}">
                  <a16:creationId xmlns:a16="http://schemas.microsoft.com/office/drawing/2014/main" id="{2EF9DA38-828B-4432-A4F5-672BC394C133}"/>
                </a:ext>
              </a:extLst>
            </p:cNvPr>
            <p:cNvSpPr/>
            <p:nvPr/>
          </p:nvSpPr>
          <p:spPr>
            <a:xfrm>
              <a:off x="5083867" y="3502267"/>
              <a:ext cx="3281668" cy="6924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b="1" dirty="0">
                  <a:solidFill>
                    <a:srgbClr val="000000"/>
                  </a:solidFill>
                  <a:latin typeface="Agency FB" panose="020B0503020202020204" pitchFamily="34" charset="0"/>
                  <a:ea typeface="Times New Roman" panose="02020603050405020304" pitchFamily="18" charset="0"/>
                </a:rPr>
                <a:t>Misure per la compatibilità elettromagnetica</a:t>
              </a:r>
            </a:p>
            <a:p>
              <a:r>
                <a:rPr lang="it-IT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Prof. Nicola Pasquino</a:t>
              </a:r>
            </a:p>
            <a:p>
              <a:r>
                <a:rPr lang="it-IT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(</a:t>
              </a:r>
              <a:r>
                <a:rPr lang="it-IT" sz="1200" u="sng" dirty="0">
                  <a:hlinkClick r:id="rId12"/>
                </a:rPr>
                <a:t>nicola.pasquino@unina.it</a:t>
              </a:r>
              <a:r>
                <a:rPr lang="it-IT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  <a:endParaRPr lang="it-IT" sz="1200" dirty="0"/>
            </a:p>
          </p:txBody>
        </p:sp>
        <p:pic>
          <p:nvPicPr>
            <p:cNvPr id="678" name="Immagine 677">
              <a:extLst>
                <a:ext uri="{FF2B5EF4-FFF2-40B4-BE49-F238E27FC236}">
                  <a16:creationId xmlns:a16="http://schemas.microsoft.com/office/drawing/2014/main" id="{9C5797C6-BA34-4684-AE04-1595E42DF6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61" t="2750" r="21475"/>
            <a:stretch/>
          </p:blipFill>
          <p:spPr>
            <a:xfrm>
              <a:off x="4461221" y="3466163"/>
              <a:ext cx="625184" cy="764704"/>
            </a:xfrm>
            <a:prstGeom prst="rect">
              <a:avLst/>
            </a:prstGeom>
          </p:spPr>
        </p:pic>
      </p:grpSp>
      <p:grpSp>
        <p:nvGrpSpPr>
          <p:cNvPr id="687" name="Gruppo 686">
            <a:extLst>
              <a:ext uri="{FF2B5EF4-FFF2-40B4-BE49-F238E27FC236}">
                <a16:creationId xmlns:a16="http://schemas.microsoft.com/office/drawing/2014/main" id="{7D7E3957-7B81-4050-BE8E-AE2712807782}"/>
              </a:ext>
            </a:extLst>
          </p:cNvPr>
          <p:cNvGrpSpPr/>
          <p:nvPr/>
        </p:nvGrpSpPr>
        <p:grpSpPr>
          <a:xfrm>
            <a:off x="424325" y="4457238"/>
            <a:ext cx="6596419" cy="734012"/>
            <a:chOff x="424325" y="4392016"/>
            <a:chExt cx="6596419" cy="734012"/>
          </a:xfrm>
        </p:grpSpPr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139FC975-B12B-4536-8BB1-4F17333BAEB6}"/>
                </a:ext>
              </a:extLst>
            </p:cNvPr>
            <p:cNvSpPr/>
            <p:nvPr/>
          </p:nvSpPr>
          <p:spPr>
            <a:xfrm>
              <a:off x="999275" y="4412774"/>
              <a:ext cx="2487284" cy="6924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b="1" dirty="0">
                  <a:solidFill>
                    <a:srgbClr val="000000"/>
                  </a:solidFill>
                  <a:latin typeface="Agency FB" panose="020B0503020202020204" pitchFamily="34" charset="0"/>
                  <a:ea typeface="Times New Roman" panose="02020603050405020304" pitchFamily="18" charset="0"/>
                </a:rPr>
                <a:t>Sensori e trasduttori di misura</a:t>
              </a:r>
            </a:p>
            <a:p>
              <a:r>
                <a:rPr lang="it-IT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Prof. Rosario </a:t>
              </a:r>
              <a:r>
                <a:rPr lang="it-IT" sz="11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Schiano</a:t>
              </a:r>
              <a:r>
                <a:rPr lang="it-IT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 Lo Moriello</a:t>
              </a:r>
            </a:p>
            <a:p>
              <a:r>
                <a:rPr lang="it-IT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(</a:t>
              </a:r>
              <a:r>
                <a:rPr lang="it-IT" sz="1200" u="sng" dirty="0">
                  <a:hlinkClick r:id="rId14"/>
                </a:rPr>
                <a:t>rosario.schianolomoriello@unina.it</a:t>
              </a:r>
              <a:r>
                <a:rPr lang="it-IT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  <a:endParaRPr lang="it-IT" sz="1100" dirty="0"/>
            </a:p>
          </p:txBody>
        </p:sp>
        <p:pic>
          <p:nvPicPr>
            <p:cNvPr id="680" name="Immagine 679">
              <a:extLst>
                <a:ext uri="{FF2B5EF4-FFF2-40B4-BE49-F238E27FC236}">
                  <a16:creationId xmlns:a16="http://schemas.microsoft.com/office/drawing/2014/main" id="{E7910E8B-2436-4779-AEC3-E387661CA4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670"/>
            <a:stretch/>
          </p:blipFill>
          <p:spPr>
            <a:xfrm>
              <a:off x="424325" y="4392016"/>
              <a:ext cx="574950" cy="734012"/>
            </a:xfrm>
            <a:prstGeom prst="rect">
              <a:avLst/>
            </a:prstGeom>
          </p:spPr>
        </p:pic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208844B4-C0B2-406A-B6C6-5B9EC90C59CD}"/>
                </a:ext>
              </a:extLst>
            </p:cNvPr>
            <p:cNvSpPr/>
            <p:nvPr/>
          </p:nvSpPr>
          <p:spPr>
            <a:xfrm>
              <a:off x="5083867" y="4412774"/>
              <a:ext cx="1936877" cy="6924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b="1" dirty="0">
                  <a:solidFill>
                    <a:srgbClr val="000000"/>
                  </a:solidFill>
                  <a:latin typeface="Agency FB" panose="020B0503020202020204" pitchFamily="34" charset="0"/>
                  <a:ea typeface="Times New Roman" panose="02020603050405020304" pitchFamily="18" charset="0"/>
                </a:rPr>
                <a:t>Ingegneria del software</a:t>
              </a:r>
            </a:p>
            <a:p>
              <a:r>
                <a:rPr lang="it-IT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Prof. Anna Rita </a:t>
              </a:r>
              <a:r>
                <a:rPr lang="it-IT" sz="11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Fasolino</a:t>
              </a:r>
              <a:endParaRPr lang="it-IT" sz="12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r>
                <a:rPr lang="it-IT" sz="1200" dirty="0"/>
                <a:t>(</a:t>
              </a:r>
              <a:r>
                <a:rPr lang="it-IT" sz="1200" u="sng" dirty="0">
                  <a:hlinkClick r:id="rId16"/>
                </a:rPr>
                <a:t>annarita.fasolino@unina.it</a:t>
              </a:r>
              <a:r>
                <a:rPr lang="it-IT" sz="1200" dirty="0"/>
                <a:t>)</a:t>
              </a:r>
            </a:p>
          </p:txBody>
        </p:sp>
        <p:pic>
          <p:nvPicPr>
            <p:cNvPr id="682" name="Immagine 681">
              <a:extLst>
                <a:ext uri="{FF2B5EF4-FFF2-40B4-BE49-F238E27FC236}">
                  <a16:creationId xmlns:a16="http://schemas.microsoft.com/office/drawing/2014/main" id="{68DC22F5-FE88-4B31-8B61-D037488E5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8686" y="4392043"/>
              <a:ext cx="647719" cy="733959"/>
            </a:xfrm>
            <a:prstGeom prst="rect">
              <a:avLst/>
            </a:prstGeom>
          </p:spPr>
        </p:pic>
      </p:grpSp>
      <p:grpSp>
        <p:nvGrpSpPr>
          <p:cNvPr id="688" name="Gruppo 687">
            <a:extLst>
              <a:ext uri="{FF2B5EF4-FFF2-40B4-BE49-F238E27FC236}">
                <a16:creationId xmlns:a16="http://schemas.microsoft.com/office/drawing/2014/main" id="{9017F6DE-BCFA-4130-A1F3-E1C1B75ED1D1}"/>
              </a:ext>
            </a:extLst>
          </p:cNvPr>
          <p:cNvGrpSpPr/>
          <p:nvPr/>
        </p:nvGrpSpPr>
        <p:grpSpPr>
          <a:xfrm>
            <a:off x="423564" y="5301208"/>
            <a:ext cx="3389302" cy="692498"/>
            <a:chOff x="423564" y="5161147"/>
            <a:chExt cx="3389302" cy="692498"/>
          </a:xfrm>
        </p:grpSpPr>
        <p:pic>
          <p:nvPicPr>
            <p:cNvPr id="684" name="Immagine 683">
              <a:extLst>
                <a:ext uri="{FF2B5EF4-FFF2-40B4-BE49-F238E27FC236}">
                  <a16:creationId xmlns:a16="http://schemas.microsoft.com/office/drawing/2014/main" id="{AD1B905A-FF40-4610-8D4B-B787BA1868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91" r="3775"/>
            <a:stretch/>
          </p:blipFill>
          <p:spPr>
            <a:xfrm>
              <a:off x="423564" y="5161147"/>
              <a:ext cx="575711" cy="692498"/>
            </a:xfrm>
            <a:prstGeom prst="rect">
              <a:avLst/>
            </a:prstGeom>
          </p:spPr>
        </p:pic>
        <p:sp>
          <p:nvSpPr>
            <p:cNvPr id="63" name="Rettangolo 62">
              <a:extLst>
                <a:ext uri="{FF2B5EF4-FFF2-40B4-BE49-F238E27FC236}">
                  <a16:creationId xmlns:a16="http://schemas.microsoft.com/office/drawing/2014/main" id="{3CEC1DD2-F328-4012-946C-3507F6EAA997}"/>
                </a:ext>
              </a:extLst>
            </p:cNvPr>
            <p:cNvSpPr/>
            <p:nvPr/>
          </p:nvSpPr>
          <p:spPr>
            <a:xfrm>
              <a:off x="999275" y="5161148"/>
              <a:ext cx="2813591" cy="6924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b="1" dirty="0">
                  <a:solidFill>
                    <a:srgbClr val="000000"/>
                  </a:solidFill>
                  <a:latin typeface="Agency FB" panose="020B0503020202020204" pitchFamily="34" charset="0"/>
                  <a:ea typeface="Times New Roman" panose="02020603050405020304" pitchFamily="18" charset="0"/>
                </a:rPr>
                <a:t>Economia ed organizzazione aziendale</a:t>
              </a:r>
            </a:p>
            <a:p>
              <a:r>
                <a:rPr lang="it-IT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Prof. Corrado Lo Storto</a:t>
              </a:r>
              <a:endParaRPr lang="it-IT" sz="12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r>
                <a:rPr lang="it-IT" sz="1200" dirty="0"/>
                <a:t>(</a:t>
              </a:r>
              <a:r>
                <a:rPr lang="it-IT" sz="1200" u="sng" dirty="0">
                  <a:hlinkClick r:id="rId19"/>
                </a:rPr>
                <a:t>corrado.lostorto@unina.it</a:t>
              </a:r>
              <a:r>
                <a:rPr lang="it-IT" sz="12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8458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3"/>
            <a:ext cx="8229600" cy="4563773"/>
          </a:xfrm>
        </p:spPr>
        <p:txBody>
          <a:bodyPr>
            <a:normAutofit/>
          </a:bodyPr>
          <a:lstStyle/>
          <a:p>
            <a:r>
              <a:rPr lang="it-IT" sz="7200" spc="300" dirty="0"/>
              <a:t>Thank </a:t>
            </a:r>
            <a:r>
              <a:rPr lang="it-IT" sz="7200" spc="300" dirty="0" err="1"/>
              <a:t>you</a:t>
            </a:r>
            <a:r>
              <a:rPr lang="it-IT" sz="7200" spc="300" dirty="0"/>
              <a:t> for </a:t>
            </a:r>
            <a:r>
              <a:rPr lang="it-IT" sz="7200" spc="300" dirty="0" err="1"/>
              <a:t>your</a:t>
            </a:r>
            <a:r>
              <a:rPr lang="it-IT" sz="7200" spc="300" dirty="0"/>
              <a:t> </a:t>
            </a:r>
            <a:r>
              <a:rPr lang="it-IT" sz="7200" spc="300" dirty="0" err="1"/>
              <a:t>attention</a:t>
            </a:r>
            <a:r>
              <a:rPr lang="it-IT" sz="7200" spc="300" dirty="0"/>
              <a:t>!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Pasquale Franzese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9</a:t>
            </a:fld>
            <a:endParaRPr lang="it-IT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C96B9292-E6AF-4E65-A1D4-95179D8566C1}"/>
              </a:ext>
            </a:extLst>
          </p:cNvPr>
          <p:cNvGrpSpPr/>
          <p:nvPr/>
        </p:nvGrpSpPr>
        <p:grpSpPr>
          <a:xfrm>
            <a:off x="-11700" y="0"/>
            <a:ext cx="9155700" cy="6858000"/>
            <a:chOff x="-11700" y="0"/>
            <a:chExt cx="9155700" cy="6858000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DB86CC2-68D5-468A-BF93-D3094E294C57}"/>
                </a:ext>
              </a:extLst>
            </p:cNvPr>
            <p:cNvSpPr/>
            <p:nvPr/>
          </p:nvSpPr>
          <p:spPr>
            <a:xfrm flipH="1">
              <a:off x="-11700" y="0"/>
              <a:ext cx="263220" cy="6858000"/>
            </a:xfrm>
            <a:prstGeom prst="rect">
              <a:avLst/>
            </a:prstGeom>
            <a:solidFill>
              <a:srgbClr val="497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3B326E75-BF56-46B4-8E66-2B6A35833A5D}"/>
                </a:ext>
              </a:extLst>
            </p:cNvPr>
            <p:cNvSpPr/>
            <p:nvPr/>
          </p:nvSpPr>
          <p:spPr>
            <a:xfrm flipH="1">
              <a:off x="0" y="0"/>
              <a:ext cx="179512" cy="6858000"/>
            </a:xfrm>
            <a:prstGeom prst="rect">
              <a:avLst/>
            </a:prstGeom>
            <a:solidFill>
              <a:srgbClr val="FFC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FA8C4AEA-12C5-42C4-A516-A3BE2754D190}"/>
                </a:ext>
              </a:extLst>
            </p:cNvPr>
            <p:cNvSpPr/>
            <p:nvPr/>
          </p:nvSpPr>
          <p:spPr>
            <a:xfrm>
              <a:off x="-11700" y="0"/>
              <a:ext cx="107504" cy="6858000"/>
            </a:xfrm>
            <a:prstGeom prst="rect">
              <a:avLst/>
            </a:prstGeom>
            <a:solidFill>
              <a:srgbClr val="0A2A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F617C619-946E-4F77-8EFA-5D01D1E6B5AE}"/>
                </a:ext>
              </a:extLst>
            </p:cNvPr>
            <p:cNvSpPr/>
            <p:nvPr/>
          </p:nvSpPr>
          <p:spPr>
            <a:xfrm>
              <a:off x="-11700" y="6569968"/>
              <a:ext cx="26322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5590AF46-E8F4-4865-B8AF-BC8C0BCCF8C0}"/>
                </a:ext>
              </a:extLst>
            </p:cNvPr>
            <p:cNvSpPr/>
            <p:nvPr/>
          </p:nvSpPr>
          <p:spPr>
            <a:xfrm>
              <a:off x="-11700" y="0"/>
              <a:ext cx="263220" cy="146447"/>
            </a:xfrm>
            <a:prstGeom prst="rect">
              <a:avLst/>
            </a:prstGeom>
            <a:solidFill>
              <a:srgbClr val="B312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B7B82A57-4603-4A67-B992-1AAA72618343}"/>
                </a:ext>
              </a:extLst>
            </p:cNvPr>
            <p:cNvSpPr/>
            <p:nvPr/>
          </p:nvSpPr>
          <p:spPr>
            <a:xfrm>
              <a:off x="8880780" y="0"/>
              <a:ext cx="263220" cy="6858000"/>
            </a:xfrm>
            <a:prstGeom prst="rect">
              <a:avLst/>
            </a:prstGeom>
            <a:solidFill>
              <a:srgbClr val="497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EF8B7CB2-8AFC-4903-97A4-19331AEA825C}"/>
                </a:ext>
              </a:extLst>
            </p:cNvPr>
            <p:cNvSpPr/>
            <p:nvPr/>
          </p:nvSpPr>
          <p:spPr>
            <a:xfrm>
              <a:off x="8952788" y="0"/>
              <a:ext cx="179512" cy="6858000"/>
            </a:xfrm>
            <a:prstGeom prst="rect">
              <a:avLst/>
            </a:prstGeom>
            <a:solidFill>
              <a:srgbClr val="FFC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FA1848AC-7CCE-4BDC-BD56-E0B1DB90971E}"/>
                </a:ext>
              </a:extLst>
            </p:cNvPr>
            <p:cNvSpPr/>
            <p:nvPr/>
          </p:nvSpPr>
          <p:spPr>
            <a:xfrm flipH="1">
              <a:off x="9036496" y="0"/>
              <a:ext cx="107504" cy="6858000"/>
            </a:xfrm>
            <a:prstGeom prst="rect">
              <a:avLst/>
            </a:prstGeom>
            <a:solidFill>
              <a:srgbClr val="0A2A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0B91919D-C842-4D84-95EC-0FACF7BEDC94}"/>
                </a:ext>
              </a:extLst>
            </p:cNvPr>
            <p:cNvSpPr/>
            <p:nvPr/>
          </p:nvSpPr>
          <p:spPr>
            <a:xfrm flipH="1">
              <a:off x="8880780" y="6569968"/>
              <a:ext cx="26322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368905F4-BC40-4EEC-B404-CDD0CC83A48A}"/>
                </a:ext>
              </a:extLst>
            </p:cNvPr>
            <p:cNvSpPr/>
            <p:nvPr/>
          </p:nvSpPr>
          <p:spPr>
            <a:xfrm flipH="1">
              <a:off x="8880780" y="0"/>
              <a:ext cx="263220" cy="146447"/>
            </a:xfrm>
            <a:prstGeom prst="rect">
              <a:avLst/>
            </a:prstGeom>
            <a:solidFill>
              <a:srgbClr val="B312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1339236" cy="764704"/>
          </a:xfrm>
          <a:prstGeom prst="rect">
            <a:avLst/>
          </a:prstGeom>
        </p:spPr>
      </p:pic>
      <p:grpSp>
        <p:nvGrpSpPr>
          <p:cNvPr id="24" name="Gruppo 23">
            <a:extLst>
              <a:ext uri="{FF2B5EF4-FFF2-40B4-BE49-F238E27FC236}">
                <a16:creationId xmlns:a16="http://schemas.microsoft.com/office/drawing/2014/main" id="{7DD41003-1EF2-4394-AC22-B259F3B893A7}"/>
              </a:ext>
            </a:extLst>
          </p:cNvPr>
          <p:cNvGrpSpPr/>
          <p:nvPr/>
        </p:nvGrpSpPr>
        <p:grpSpPr>
          <a:xfrm>
            <a:off x="2121162" y="4581128"/>
            <a:ext cx="4901676" cy="1211229"/>
            <a:chOff x="1339236" y="1594686"/>
            <a:chExt cx="4901676" cy="1211229"/>
          </a:xfrm>
        </p:grpSpPr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3430725E-CA80-4376-8C4A-EA42EB51764F}"/>
                </a:ext>
              </a:extLst>
            </p:cNvPr>
            <p:cNvSpPr/>
            <p:nvPr/>
          </p:nvSpPr>
          <p:spPr>
            <a:xfrm>
              <a:off x="2160628" y="1594686"/>
              <a:ext cx="4080284" cy="12112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it-IT" b="1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Contact</a:t>
              </a:r>
              <a:r>
                <a:rPr lang="it-IT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:</a:t>
              </a:r>
            </a:p>
            <a:p>
              <a:pPr>
                <a:lnSpc>
                  <a:spcPts val="3000"/>
                </a:lnSpc>
              </a:pPr>
              <a:r>
                <a:rPr lang="it-IT" dirty="0">
                  <a:hlinkClick r:id="rId3"/>
                </a:rPr>
                <a:t>pasquale.franzese@unina.it</a:t>
              </a:r>
              <a:endParaRPr lang="it-IT" dirty="0"/>
            </a:p>
            <a:p>
              <a:pPr>
                <a:lnSpc>
                  <a:spcPts val="3000"/>
                </a:lnSpc>
              </a:pPr>
              <a:r>
                <a:rPr lang="it-IT" dirty="0"/>
                <a:t>room T.07 – building 3/a – Via Claudio, 21</a:t>
              </a:r>
            </a:p>
          </p:txBody>
        </p:sp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61BE6FD4-192F-45FE-A347-536D110A1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9236" y="1628800"/>
              <a:ext cx="889101" cy="1143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74665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</TotalTime>
  <Words>502</Words>
  <Application>Microsoft Office PowerPoint</Application>
  <PresentationFormat>Presentazione su schermo (4:3)</PresentationFormat>
  <Paragraphs>121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Agency FB</vt:lpstr>
      <vt:lpstr>Arial</vt:lpstr>
      <vt:lpstr>Arial Black</vt:lpstr>
      <vt:lpstr>Calibri</vt:lpstr>
      <vt:lpstr>Cambria Math</vt:lpstr>
      <vt:lpstr>French Script MT</vt:lpstr>
      <vt:lpstr>Times New Roman</vt:lpstr>
      <vt:lpstr>Tema di Office</vt:lpstr>
      <vt:lpstr>Pasquale Franzese Tutor: Diego Iannuzzi XXXIV Cycle I year-end presentation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 for your attention!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Surname XXIX Cycle I year presentation</dc:title>
  <dc:creator>Daniele</dc:creator>
  <cp:lastModifiedBy>Pasquale Franzese</cp:lastModifiedBy>
  <cp:revision>70</cp:revision>
  <cp:lastPrinted>2015-02-18T13:08:33Z</cp:lastPrinted>
  <dcterms:created xsi:type="dcterms:W3CDTF">2015-02-18T11:42:09Z</dcterms:created>
  <dcterms:modified xsi:type="dcterms:W3CDTF">2019-11-04T09:18:39Z</dcterms:modified>
</cp:coreProperties>
</file>