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93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olo Testo"/>
          <p:cNvSpPr txBox="1"/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102" name="Corpo livello uno…"/>
          <p:cNvSpPr txBox="1"/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0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21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Testo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Titolo Testo</a:t>
            </a:r>
          </a:p>
        </p:txBody>
      </p:sp>
      <p:sp>
        <p:nvSpPr>
          <p:cNvPr id="30" name="Corpo livello uno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9" name="Corpo livello uno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48" name="Corpo livello uno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9" name="Segnaposto testo 4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5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olo Testo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Titolo Testo</a:t>
            </a:r>
          </a:p>
        </p:txBody>
      </p:sp>
      <p:sp>
        <p:nvSpPr>
          <p:cNvPr id="73" name="Corpo livello uno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4" name="Segnaposto testo 3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olo Testo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Titolo Testo</a:t>
            </a:r>
          </a:p>
        </p:txBody>
      </p:sp>
      <p:sp>
        <p:nvSpPr>
          <p:cNvPr id="83" name="Segnaposto immagine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Corpo livello uno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olo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Giovanni Gravina</a:t>
            </a:r>
            <a:br/>
            <a:r>
              <a:rPr sz="3200"/>
              <a:t>Tutor: Carlo Forestiere</a:t>
            </a:r>
            <a:br>
              <a:rPr sz="3200"/>
            </a:br>
            <a:r>
              <a:rPr sz="2400"/>
              <a:t>XXXIV Cycle - I year presentation</a:t>
            </a:r>
          </a:p>
        </p:txBody>
      </p:sp>
      <p:sp>
        <p:nvSpPr>
          <p:cNvPr id="113" name="Sottotitolo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</a:t>
            </a:r>
            <a:r>
              <a:t>evelopment of new Spectral Method </a:t>
            </a:r>
          </a:p>
        </p:txBody>
      </p:sp>
      <p:pic>
        <p:nvPicPr>
          <p:cNvPr id="114" name="Immagine 6" descr="Immagin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3250" y="116632"/>
            <a:ext cx="2857500" cy="163163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17570" y="6021287"/>
            <a:ext cx="2308861" cy="7086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Backgroun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satOff val="-4409"/>
                    <a:lumOff val="-10509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Background</a:t>
            </a:r>
          </a:p>
        </p:txBody>
      </p:sp>
      <p:sp>
        <p:nvSpPr>
          <p:cNvPr id="118" name="I received my M.Sc. in Electronic Engineering (cum laude) from University of Naples Federico I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received my M.Sc. in Electronic Engineering (cum laude) from University of Naples Federico II</a:t>
            </a:r>
          </a:p>
          <a:p>
            <a:pPr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work within the Nanophotonics Group</a:t>
            </a:r>
          </a:p>
          <a:p>
            <a:pPr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Without fellowship- I am an Air Force Officer and I work as Head of Technical Studied Section at        Aircraft maintenance Unit (Lecce)</a:t>
            </a:r>
          </a:p>
        </p:txBody>
      </p:sp>
      <p:sp>
        <p:nvSpPr>
          <p:cNvPr id="119" name="Numero diapositiva"/>
          <p:cNvSpPr txBox="1"/>
          <p:nvPr>
            <p:ph type="sldNum" sz="quarter" idx="2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0" name="Equazione"/>
          <p:cNvSpPr txBox="1"/>
          <p:nvPr/>
        </p:nvSpPr>
        <p:spPr>
          <a:xfrm>
            <a:off x="8197887" y="3616223"/>
            <a:ext cx="507253" cy="3093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latinLnBrk="1"/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e>
                    <m:sup>
                      <m:r>
                        <a:rPr xmlns:a="http://schemas.openxmlformats.org/drawingml/2006/main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xmlns:a="http://schemas.openxmlformats.org/drawingml/2006/main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sup>
                  </m:sSup>
                </m:oMath>
              </m:oMathPara>
            </a14:m>
            <a:endParaRPr sz="28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My research activity is focused on the development of spectral techniques for the analysis of the electromagnetic behavior of nanostructures.…"/>
          <p:cNvSpPr txBox="1"/>
          <p:nvPr>
            <p:ph type="body" idx="1"/>
          </p:nvPr>
        </p:nvSpPr>
        <p:spPr>
          <a:xfrm>
            <a:off x="660400" y="1473200"/>
            <a:ext cx="8339088" cy="4525963"/>
          </a:xfrm>
          <a:prstGeom prst="rect">
            <a:avLst/>
          </a:prstGeom>
        </p:spPr>
        <p:txBody>
          <a:bodyPr/>
          <a:lstStyle/>
          <a:p>
            <a:pPr marL="457200" indent="-317500" defTabSz="457200">
              <a:lnSpc>
                <a:spcPts val="4400"/>
              </a:lnSpc>
              <a:spcBef>
                <a:spcPts val="1600"/>
              </a:spcBef>
              <a:buClr>
                <a:srgbClr val="000000"/>
              </a:buClr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My research activity is focused on the development of spectral techniques for the analysis of the electromagnetic behavior of nanostructures. </a:t>
            </a:r>
          </a:p>
          <a:p>
            <a:pPr marL="457200" indent="-317500" defTabSz="457200">
              <a:lnSpc>
                <a:spcPts val="4400"/>
              </a:lnSpc>
              <a:spcBef>
                <a:spcPts val="1600"/>
              </a:spcBef>
              <a:buClr>
                <a:srgbClr val="000000"/>
              </a:buClr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During my first year, the </a:t>
            </a:r>
            <a:r>
              <a:t>electromagnetic modes and the resonances of homogeneous, finite size, two-dimensional bodies have been examined in the frequency domain by a rigorous full wave approach based on an integro-differential formulation of the electromagnetic scattering problem.</a:t>
            </a:r>
          </a:p>
        </p:txBody>
      </p:sp>
      <p:sp>
        <p:nvSpPr>
          <p:cNvPr id="123" name="Numero diapositiva"/>
          <p:cNvSpPr txBox="1"/>
          <p:nvPr>
            <p:ph type="sldNum" sz="quarter" idx="2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4" name="My research activity"/>
          <p:cNvSpPr txBox="1"/>
          <p:nvPr/>
        </p:nvSpPr>
        <p:spPr>
          <a:xfrm>
            <a:off x="2350611" y="615437"/>
            <a:ext cx="4696778" cy="715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4400">
                <a:solidFill>
                  <a:schemeClr val="accent1">
                    <a:satOff val="-4409"/>
                    <a:lumOff val="-10509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My research activity</a:t>
            </a:r>
          </a:p>
        </p:txBody>
      </p:sp>
      <p:pic>
        <p:nvPicPr>
          <p:cNvPr id="125" name="Schermata 2019-10-30 alle 21.44.50.png" descr="Schermata 2019-10-30 alle 21.44.50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4316" y="4390488"/>
            <a:ext cx="2065757" cy="1830419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C. Forestiere, G. Gravina, G. Miano, M. Pascale, R. Tricarico     Electromagnetic modes and resonances of two-dimensional     bodies, Physical Review B."/>
          <p:cNvSpPr txBox="1"/>
          <p:nvPr/>
        </p:nvSpPr>
        <p:spPr>
          <a:xfrm>
            <a:off x="1090241" y="4940174"/>
            <a:ext cx="5285332" cy="731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457200" indent="-228600" algn="just" defTabSz="449580">
              <a:buSzPct val="100000"/>
              <a:buAutoNum type="arabicPeriod" startAt="1"/>
              <a:defRPr b="1" sz="1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0"/>
              <a:t>C. Forestiere, G. Gravina, G. Miano, M. Pascale, R. Tricarico</a:t>
            </a:r>
            <a:br>
              <a:rPr b="0"/>
            </a:br>
            <a:r>
              <a:rPr b="0"/>
              <a:t>    Electromagnetic modes and resonances of two-dimensional</a:t>
            </a:r>
            <a:br>
              <a:rPr b="0"/>
            </a:br>
            <a:r>
              <a:rPr b="0"/>
              <a:t>    bodies, Physical Review B.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Future activit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satOff val="-4409"/>
                    <a:lumOff val="-10509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Future activities</a:t>
            </a:r>
          </a:p>
        </p:txBody>
      </p:sp>
      <p:sp>
        <p:nvSpPr>
          <p:cNvPr id="129" name="Numero diapositiva"/>
          <p:cNvSpPr txBox="1"/>
          <p:nvPr>
            <p:ph type="sldNum" sz="quarter" idx="2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0" name="Schermata 2019-10-30 alle 19.17.34.png" descr="Schermata 2019-10-30 alle 19.17.3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3150" y="3529557"/>
            <a:ext cx="6997700" cy="2197101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A new spectral basis for the numerical solution of full-wave  electromagnetic scattering problems"/>
          <p:cNvSpPr txBox="1"/>
          <p:nvPr/>
        </p:nvSpPr>
        <p:spPr>
          <a:xfrm>
            <a:off x="778244" y="1437797"/>
            <a:ext cx="655963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342899" indent="-342899">
              <a:spcBef>
                <a:spcPts val="700"/>
              </a:spcBef>
              <a:buSzPct val="100000"/>
              <a:buFont typeface="Arial"/>
              <a:buChar char="•"/>
            </a:pPr>
            <a:r>
              <a:t>A new spectral basis for the numerical solution of full-wave</a:t>
            </a:r>
            <a:br/>
            <a:r>
              <a:t> electromagnetic scattering problems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i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i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