
<file path=[Content_Types].xml><?xml version="1.0" encoding="utf-8"?>
<Types xmlns="http://schemas.openxmlformats.org/package/2006/content-types">
  <Default Extension="gif" ContentType="image/gif"/>
  <Default Extension="jfif" ContentType="image/jpeg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1.xml" ContentType="application/vnd.openxmlformats-officedocument.presentationml.notesSlid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notesSlides/notesSlide2.xml" ContentType="application/vnd.openxmlformats-officedocument.presentationml.notesSlide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notesSlides/notesSlide3.xml" ContentType="application/vnd.openxmlformats-officedocument.presentationml.notesSlide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738" r:id="rId1"/>
  </p:sldMasterIdLst>
  <p:notesMasterIdLst>
    <p:notesMasterId r:id="rId37"/>
  </p:notesMasterIdLst>
  <p:sldIdLst>
    <p:sldId id="764" r:id="rId2"/>
    <p:sldId id="834" r:id="rId3"/>
    <p:sldId id="830" r:id="rId4"/>
    <p:sldId id="825" r:id="rId5"/>
    <p:sldId id="828" r:id="rId6"/>
    <p:sldId id="829" r:id="rId7"/>
    <p:sldId id="831" r:id="rId8"/>
    <p:sldId id="832" r:id="rId9"/>
    <p:sldId id="767" r:id="rId10"/>
    <p:sldId id="768" r:id="rId11"/>
    <p:sldId id="769" r:id="rId12"/>
    <p:sldId id="817" r:id="rId13"/>
    <p:sldId id="775" r:id="rId14"/>
    <p:sldId id="776" r:id="rId15"/>
    <p:sldId id="777" r:id="rId16"/>
    <p:sldId id="808" r:id="rId17"/>
    <p:sldId id="809" r:id="rId18"/>
    <p:sldId id="833" r:id="rId19"/>
    <p:sldId id="798" r:id="rId20"/>
    <p:sldId id="799" r:id="rId21"/>
    <p:sldId id="784" r:id="rId22"/>
    <p:sldId id="835" r:id="rId23"/>
    <p:sldId id="796" r:id="rId24"/>
    <p:sldId id="785" r:id="rId25"/>
    <p:sldId id="812" r:id="rId26"/>
    <p:sldId id="795" r:id="rId27"/>
    <p:sldId id="836" r:id="rId28"/>
    <p:sldId id="838" r:id="rId29"/>
    <p:sldId id="820" r:id="rId30"/>
    <p:sldId id="821" r:id="rId31"/>
    <p:sldId id="839" r:id="rId32"/>
    <p:sldId id="837" r:id="rId33"/>
    <p:sldId id="806" r:id="rId34"/>
    <p:sldId id="807" r:id="rId35"/>
    <p:sldId id="797" r:id="rId36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zione predefinita" id="{7C978343-E237-41B2-81FA-88295E0A2D3A}">
          <p14:sldIdLst>
            <p14:sldId id="764"/>
            <p14:sldId id="834"/>
            <p14:sldId id="830"/>
            <p14:sldId id="825"/>
            <p14:sldId id="828"/>
            <p14:sldId id="829"/>
            <p14:sldId id="831"/>
            <p14:sldId id="832"/>
            <p14:sldId id="767"/>
            <p14:sldId id="768"/>
            <p14:sldId id="769"/>
            <p14:sldId id="817"/>
            <p14:sldId id="775"/>
            <p14:sldId id="776"/>
            <p14:sldId id="777"/>
            <p14:sldId id="808"/>
            <p14:sldId id="809"/>
            <p14:sldId id="833"/>
            <p14:sldId id="798"/>
            <p14:sldId id="799"/>
            <p14:sldId id="784"/>
            <p14:sldId id="835"/>
            <p14:sldId id="796"/>
            <p14:sldId id="785"/>
            <p14:sldId id="812"/>
            <p14:sldId id="795"/>
            <p14:sldId id="836"/>
            <p14:sldId id="838"/>
            <p14:sldId id="820"/>
            <p14:sldId id="821"/>
            <p14:sldId id="839"/>
            <p14:sldId id="837"/>
            <p14:sldId id="806"/>
            <p14:sldId id="807"/>
            <p14:sldId id="79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F0F0"/>
    <a:srgbClr val="E4E4E4"/>
    <a:srgbClr val="FF9999"/>
    <a:srgbClr val="390309"/>
    <a:srgbClr val="A90B1E"/>
    <a:srgbClr val="8A0917"/>
    <a:srgbClr val="EE1C02"/>
    <a:srgbClr val="DE1616"/>
    <a:srgbClr val="F01D00"/>
    <a:srgbClr val="AF05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2D894D4-FC51-4224-A147-F04AB9CF3BEC}" v="2683" dt="2020-02-12T13:49:19.83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ile medio 2 - Color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A111915-BE36-4E01-A7E5-04B1672EAD32}" styleName="Stile chiaro 2 - Colore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6843" autoAdjust="0"/>
  </p:normalViewPr>
  <p:slideViewPr>
    <p:cSldViewPr snapToGrid="0">
      <p:cViewPr varScale="1">
        <p:scale>
          <a:sx n="110" d="100"/>
          <a:sy n="110" d="100"/>
        </p:scale>
        <p:origin x="1428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microsoft.com/office/2015/10/relationships/revisionInfo" Target="revisionInfo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co Coraggio" userId="82d2aef7352d2ea4" providerId="LiveId" clId="{A2D894D4-FC51-4224-A147-F04AB9CF3BEC}"/>
    <pc:docChg chg="undo redo custSel addSld delSld modSld sldOrd modSection">
      <pc:chgData name="Marco Coraggio" userId="82d2aef7352d2ea4" providerId="LiveId" clId="{A2D894D4-FC51-4224-A147-F04AB9CF3BEC}" dt="2020-02-12T13:52:39.155" v="4498" actId="1035"/>
      <pc:docMkLst>
        <pc:docMk/>
      </pc:docMkLst>
      <pc:sldChg chg="del">
        <pc:chgData name="Marco Coraggio" userId="82d2aef7352d2ea4" providerId="LiveId" clId="{A2D894D4-FC51-4224-A147-F04AB9CF3BEC}" dt="2020-02-10T13:21:01.914" v="2313" actId="2696"/>
        <pc:sldMkLst>
          <pc:docMk/>
          <pc:sldMk cId="2783164832" sldId="750"/>
        </pc:sldMkLst>
      </pc:sldChg>
      <pc:sldChg chg="del">
        <pc:chgData name="Marco Coraggio" userId="82d2aef7352d2ea4" providerId="LiveId" clId="{A2D894D4-FC51-4224-A147-F04AB9CF3BEC}" dt="2020-02-10T13:21:04.332" v="2314" actId="2696"/>
        <pc:sldMkLst>
          <pc:docMk/>
          <pc:sldMk cId="3409769365" sldId="751"/>
        </pc:sldMkLst>
      </pc:sldChg>
      <pc:sldChg chg="del">
        <pc:chgData name="Marco Coraggio" userId="82d2aef7352d2ea4" providerId="LiveId" clId="{A2D894D4-FC51-4224-A147-F04AB9CF3BEC}" dt="2020-02-10T13:20:30.556" v="2302" actId="2696"/>
        <pc:sldMkLst>
          <pc:docMk/>
          <pc:sldMk cId="468692417" sldId="752"/>
        </pc:sldMkLst>
      </pc:sldChg>
      <pc:sldChg chg="del">
        <pc:chgData name="Marco Coraggio" userId="82d2aef7352d2ea4" providerId="LiveId" clId="{A2D894D4-FC51-4224-A147-F04AB9CF3BEC}" dt="2020-02-10T13:20:31.385" v="2303" actId="2696"/>
        <pc:sldMkLst>
          <pc:docMk/>
          <pc:sldMk cId="139139127" sldId="753"/>
        </pc:sldMkLst>
      </pc:sldChg>
      <pc:sldChg chg="del">
        <pc:chgData name="Marco Coraggio" userId="82d2aef7352d2ea4" providerId="LiveId" clId="{A2D894D4-FC51-4224-A147-F04AB9CF3BEC}" dt="2020-02-10T13:20:37.330" v="2310" actId="2696"/>
        <pc:sldMkLst>
          <pc:docMk/>
          <pc:sldMk cId="99326059" sldId="754"/>
        </pc:sldMkLst>
      </pc:sldChg>
      <pc:sldChg chg="del">
        <pc:chgData name="Marco Coraggio" userId="82d2aef7352d2ea4" providerId="LiveId" clId="{A2D894D4-FC51-4224-A147-F04AB9CF3BEC}" dt="2020-02-10T13:20:34.511" v="2308" actId="2696"/>
        <pc:sldMkLst>
          <pc:docMk/>
          <pc:sldMk cId="462322865" sldId="755"/>
        </pc:sldMkLst>
      </pc:sldChg>
      <pc:sldChg chg="del">
        <pc:chgData name="Marco Coraggio" userId="82d2aef7352d2ea4" providerId="LiveId" clId="{A2D894D4-FC51-4224-A147-F04AB9CF3BEC}" dt="2020-02-10T13:21:05.820" v="2315" actId="2696"/>
        <pc:sldMkLst>
          <pc:docMk/>
          <pc:sldMk cId="4251792544" sldId="756"/>
        </pc:sldMkLst>
      </pc:sldChg>
      <pc:sldChg chg="del">
        <pc:chgData name="Marco Coraggio" userId="82d2aef7352d2ea4" providerId="LiveId" clId="{A2D894D4-FC51-4224-A147-F04AB9CF3BEC}" dt="2020-02-10T13:20:33.934" v="2307" actId="2696"/>
        <pc:sldMkLst>
          <pc:docMk/>
          <pc:sldMk cId="789701175" sldId="757"/>
        </pc:sldMkLst>
      </pc:sldChg>
      <pc:sldChg chg="del">
        <pc:chgData name="Marco Coraggio" userId="82d2aef7352d2ea4" providerId="LiveId" clId="{A2D894D4-FC51-4224-A147-F04AB9CF3BEC}" dt="2020-02-10T13:20:35.020" v="2309" actId="2696"/>
        <pc:sldMkLst>
          <pc:docMk/>
          <pc:sldMk cId="1462781136" sldId="758"/>
        </pc:sldMkLst>
      </pc:sldChg>
      <pc:sldChg chg="del">
        <pc:chgData name="Marco Coraggio" userId="82d2aef7352d2ea4" providerId="LiveId" clId="{A2D894D4-FC51-4224-A147-F04AB9CF3BEC}" dt="2020-02-10T13:20:31.994" v="2304" actId="2696"/>
        <pc:sldMkLst>
          <pc:docMk/>
          <pc:sldMk cId="452280497" sldId="761"/>
        </pc:sldMkLst>
      </pc:sldChg>
      <pc:sldChg chg="del">
        <pc:chgData name="Marco Coraggio" userId="82d2aef7352d2ea4" providerId="LiveId" clId="{A2D894D4-FC51-4224-A147-F04AB9CF3BEC}" dt="2020-02-10T13:20:33.180" v="2306" actId="2696"/>
        <pc:sldMkLst>
          <pc:docMk/>
          <pc:sldMk cId="2168955683" sldId="762"/>
        </pc:sldMkLst>
      </pc:sldChg>
      <pc:sldChg chg="del">
        <pc:chgData name="Marco Coraggio" userId="82d2aef7352d2ea4" providerId="LiveId" clId="{A2D894D4-FC51-4224-A147-F04AB9CF3BEC}" dt="2020-02-10T13:20:32.397" v="2305" actId="2696"/>
        <pc:sldMkLst>
          <pc:docMk/>
          <pc:sldMk cId="2931906382" sldId="763"/>
        </pc:sldMkLst>
      </pc:sldChg>
      <pc:sldChg chg="addSp delSp modSp">
        <pc:chgData name="Marco Coraggio" userId="82d2aef7352d2ea4" providerId="LiveId" clId="{A2D894D4-FC51-4224-A147-F04AB9CF3BEC}" dt="2020-02-12T13:52:39.155" v="4498" actId="1035"/>
        <pc:sldMkLst>
          <pc:docMk/>
          <pc:sldMk cId="3792937642" sldId="764"/>
        </pc:sldMkLst>
        <pc:spChg chg="mod">
          <ac:chgData name="Marco Coraggio" userId="82d2aef7352d2ea4" providerId="LiveId" clId="{A2D894D4-FC51-4224-A147-F04AB9CF3BEC}" dt="2020-02-11T20:35:08.980" v="3940" actId="6549"/>
          <ac:spMkLst>
            <pc:docMk/>
            <pc:sldMk cId="3792937642" sldId="764"/>
            <ac:spMk id="3" creationId="{00000000-0000-0000-0000-000000000000}"/>
          </ac:spMkLst>
        </pc:spChg>
        <pc:spChg chg="add del mod topLvl">
          <ac:chgData name="Marco Coraggio" userId="82d2aef7352d2ea4" providerId="LiveId" clId="{A2D894D4-FC51-4224-A147-F04AB9CF3BEC}" dt="2020-02-11T19:32:46.235" v="3919" actId="1035"/>
          <ac:spMkLst>
            <pc:docMk/>
            <pc:sldMk cId="3792937642" sldId="764"/>
            <ac:spMk id="11" creationId="{00000000-0000-0000-0000-000000000000}"/>
          </ac:spMkLst>
        </pc:spChg>
        <pc:grpChg chg="mod">
          <ac:chgData name="Marco Coraggio" userId="82d2aef7352d2ea4" providerId="LiveId" clId="{A2D894D4-FC51-4224-A147-F04AB9CF3BEC}" dt="2020-02-11T19:31:21.261" v="3897" actId="1036"/>
          <ac:grpSpMkLst>
            <pc:docMk/>
            <pc:sldMk cId="3792937642" sldId="764"/>
            <ac:grpSpMk id="7" creationId="{00000000-0000-0000-0000-000000000000}"/>
          </ac:grpSpMkLst>
        </pc:grpChg>
        <pc:grpChg chg="add del mod">
          <ac:chgData name="Marco Coraggio" userId="82d2aef7352d2ea4" providerId="LiveId" clId="{A2D894D4-FC51-4224-A147-F04AB9CF3BEC}" dt="2020-02-11T19:32:42.039" v="3916" actId="1035"/>
          <ac:grpSpMkLst>
            <pc:docMk/>
            <pc:sldMk cId="3792937642" sldId="764"/>
            <ac:grpSpMk id="12" creationId="{00000000-0000-0000-0000-000000000000}"/>
          </ac:grpSpMkLst>
        </pc:grpChg>
        <pc:grpChg chg="mod">
          <ac:chgData name="Marco Coraggio" userId="82d2aef7352d2ea4" providerId="LiveId" clId="{A2D894D4-FC51-4224-A147-F04AB9CF3BEC}" dt="2020-02-11T19:31:23.605" v="3900" actId="1036"/>
          <ac:grpSpMkLst>
            <pc:docMk/>
            <pc:sldMk cId="3792937642" sldId="764"/>
            <ac:grpSpMk id="15" creationId="{78BD1234-D56B-4A59-AEDE-B139EAB2D393}"/>
          </ac:grpSpMkLst>
        </pc:grpChg>
        <pc:grpChg chg="mod">
          <ac:chgData name="Marco Coraggio" userId="82d2aef7352d2ea4" providerId="LiveId" clId="{A2D894D4-FC51-4224-A147-F04AB9CF3BEC}" dt="2020-02-10T12:52:50.818" v="2140" actId="1035"/>
          <ac:grpSpMkLst>
            <pc:docMk/>
            <pc:sldMk cId="3792937642" sldId="764"/>
            <ac:grpSpMk id="23" creationId="{C2C03664-79C5-4D15-88B7-993B2127F249}"/>
          </ac:grpSpMkLst>
        </pc:grpChg>
        <pc:picChg chg="mod topLvl">
          <ac:chgData name="Marco Coraggio" userId="82d2aef7352d2ea4" providerId="LiveId" clId="{A2D894D4-FC51-4224-A147-F04AB9CF3BEC}" dt="2020-02-11T19:30:40.963" v="3839" actId="14100"/>
          <ac:picMkLst>
            <pc:docMk/>
            <pc:sldMk cId="3792937642" sldId="764"/>
            <ac:picMk id="6" creationId="{00000000-0000-0000-0000-000000000000}"/>
          </ac:picMkLst>
        </pc:picChg>
        <pc:picChg chg="add mod">
          <ac:chgData name="Marco Coraggio" userId="82d2aef7352d2ea4" providerId="LiveId" clId="{A2D894D4-FC51-4224-A147-F04AB9CF3BEC}" dt="2020-02-11T19:33:05.974" v="3927" actId="1035"/>
          <ac:picMkLst>
            <pc:docMk/>
            <pc:sldMk cId="3792937642" sldId="764"/>
            <ac:picMk id="18" creationId="{0002FAB6-E476-471C-9F39-914A331353F3}"/>
          </ac:picMkLst>
        </pc:picChg>
        <pc:picChg chg="mod">
          <ac:chgData name="Marco Coraggio" userId="82d2aef7352d2ea4" providerId="LiveId" clId="{A2D894D4-FC51-4224-A147-F04AB9CF3BEC}" dt="2020-02-11T19:33:19.945" v="3931" actId="1036"/>
          <ac:picMkLst>
            <pc:docMk/>
            <pc:sldMk cId="3792937642" sldId="764"/>
            <ac:picMk id="21" creationId="{44CACAC4-641C-4512-B4F0-338A9A487764}"/>
          </ac:picMkLst>
        </pc:picChg>
        <pc:picChg chg="mod">
          <ac:chgData name="Marco Coraggio" userId="82d2aef7352d2ea4" providerId="LiveId" clId="{A2D894D4-FC51-4224-A147-F04AB9CF3BEC}" dt="2020-02-12T13:52:39.155" v="4498" actId="1035"/>
          <ac:picMkLst>
            <pc:docMk/>
            <pc:sldMk cId="3792937642" sldId="764"/>
            <ac:picMk id="22" creationId="{86105C0F-EFE2-477D-AAD3-5A7C9718A313}"/>
          </ac:picMkLst>
        </pc:picChg>
      </pc:sldChg>
      <pc:sldChg chg="del">
        <pc:chgData name="Marco Coraggio" userId="82d2aef7352d2ea4" providerId="LiveId" clId="{A2D894D4-FC51-4224-A147-F04AB9CF3BEC}" dt="2020-02-10T13:21:00.943" v="2312" actId="2696"/>
        <pc:sldMkLst>
          <pc:docMk/>
          <pc:sldMk cId="4140495489" sldId="765"/>
        </pc:sldMkLst>
      </pc:sldChg>
      <pc:sldChg chg="del">
        <pc:chgData name="Marco Coraggio" userId="82d2aef7352d2ea4" providerId="LiveId" clId="{A2D894D4-FC51-4224-A147-F04AB9CF3BEC}" dt="2020-02-10T13:20:49.419" v="2311" actId="2696"/>
        <pc:sldMkLst>
          <pc:docMk/>
          <pc:sldMk cId="2830506704" sldId="766"/>
        </pc:sldMkLst>
      </pc:sldChg>
      <pc:sldChg chg="modSp">
        <pc:chgData name="Marco Coraggio" userId="82d2aef7352d2ea4" providerId="LiveId" clId="{A2D894D4-FC51-4224-A147-F04AB9CF3BEC}" dt="2020-02-10T11:18:46.366" v="834" actId="14734"/>
        <pc:sldMkLst>
          <pc:docMk/>
          <pc:sldMk cId="652127652" sldId="768"/>
        </pc:sldMkLst>
        <pc:spChg chg="mod">
          <ac:chgData name="Marco Coraggio" userId="82d2aef7352d2ea4" providerId="LiveId" clId="{A2D894D4-FC51-4224-A147-F04AB9CF3BEC}" dt="2020-02-10T11:17:19.646" v="821" actId="6549"/>
          <ac:spMkLst>
            <pc:docMk/>
            <pc:sldMk cId="652127652" sldId="768"/>
            <ac:spMk id="7" creationId="{00000000-0000-0000-0000-000000000000}"/>
          </ac:spMkLst>
        </pc:spChg>
        <pc:graphicFrameChg chg="mod modGraphic">
          <ac:chgData name="Marco Coraggio" userId="82d2aef7352d2ea4" providerId="LiveId" clId="{A2D894D4-FC51-4224-A147-F04AB9CF3BEC}" dt="2020-02-10T11:18:46.366" v="834" actId="14734"/>
          <ac:graphicFrameMkLst>
            <pc:docMk/>
            <pc:sldMk cId="652127652" sldId="768"/>
            <ac:graphicFrameMk id="5" creationId="{00000000-0000-0000-0000-000000000000}"/>
          </ac:graphicFrameMkLst>
        </pc:graphicFrameChg>
      </pc:sldChg>
      <pc:sldChg chg="addSp delSp modSp modAnim">
        <pc:chgData name="Marco Coraggio" userId="82d2aef7352d2ea4" providerId="LiveId" clId="{A2D894D4-FC51-4224-A147-F04AB9CF3BEC}" dt="2020-02-12T13:46:15.173" v="4328" actId="1038"/>
        <pc:sldMkLst>
          <pc:docMk/>
          <pc:sldMk cId="17401786" sldId="769"/>
        </pc:sldMkLst>
        <pc:spChg chg="mod">
          <ac:chgData name="Marco Coraggio" userId="82d2aef7352d2ea4" providerId="LiveId" clId="{A2D894D4-FC51-4224-A147-F04AB9CF3BEC}" dt="2020-02-11T17:13:56.913" v="3676" actId="20577"/>
          <ac:spMkLst>
            <pc:docMk/>
            <pc:sldMk cId="17401786" sldId="769"/>
            <ac:spMk id="2" creationId="{00000000-0000-0000-0000-000000000000}"/>
          </ac:spMkLst>
        </pc:spChg>
        <pc:spChg chg="add mod">
          <ac:chgData name="Marco Coraggio" userId="82d2aef7352d2ea4" providerId="LiveId" clId="{A2D894D4-FC51-4224-A147-F04AB9CF3BEC}" dt="2020-02-11T17:15:02.180" v="3698" actId="1076"/>
          <ac:spMkLst>
            <pc:docMk/>
            <pc:sldMk cId="17401786" sldId="769"/>
            <ac:spMk id="48" creationId="{7F859057-E65B-42CD-B196-DD5C3B589965}"/>
          </ac:spMkLst>
        </pc:spChg>
        <pc:picChg chg="mod ord">
          <ac:chgData name="Marco Coraggio" userId="82d2aef7352d2ea4" providerId="LiveId" clId="{A2D894D4-FC51-4224-A147-F04AB9CF3BEC}" dt="2020-02-11T17:11:32.884" v="3552" actId="108"/>
          <ac:picMkLst>
            <pc:docMk/>
            <pc:sldMk cId="17401786" sldId="769"/>
            <ac:picMk id="8" creationId="{1566F018-C4BB-4BE1-BB52-356BF86ABFB7}"/>
          </ac:picMkLst>
        </pc:picChg>
        <pc:picChg chg="mod ord">
          <ac:chgData name="Marco Coraggio" userId="82d2aef7352d2ea4" providerId="LiveId" clId="{A2D894D4-FC51-4224-A147-F04AB9CF3BEC}" dt="2020-02-12T13:46:15.173" v="4328" actId="1038"/>
          <ac:picMkLst>
            <pc:docMk/>
            <pc:sldMk cId="17401786" sldId="769"/>
            <ac:picMk id="19" creationId="{E3EBD4BB-2993-46D9-9509-437438AD665E}"/>
          </ac:picMkLst>
        </pc:picChg>
        <pc:picChg chg="mod ord">
          <ac:chgData name="Marco Coraggio" userId="82d2aef7352d2ea4" providerId="LiveId" clId="{A2D894D4-FC51-4224-A147-F04AB9CF3BEC}" dt="2020-02-11T17:11:56.752" v="3565" actId="1076"/>
          <ac:picMkLst>
            <pc:docMk/>
            <pc:sldMk cId="17401786" sldId="769"/>
            <ac:picMk id="20" creationId="{13B5B897-13E8-47D0-B299-8B273B6D0DF7}"/>
          </ac:picMkLst>
        </pc:picChg>
        <pc:picChg chg="del mod">
          <ac:chgData name="Marco Coraggio" userId="82d2aef7352d2ea4" providerId="LiveId" clId="{A2D894D4-FC51-4224-A147-F04AB9CF3BEC}" dt="2020-02-11T17:11:32.885" v="3553" actId="478"/>
          <ac:picMkLst>
            <pc:docMk/>
            <pc:sldMk cId="17401786" sldId="769"/>
            <ac:picMk id="22" creationId="{00000000-0000-0000-0000-000000000000}"/>
          </ac:picMkLst>
        </pc:picChg>
        <pc:picChg chg="del mod ord">
          <ac:chgData name="Marco Coraggio" userId="82d2aef7352d2ea4" providerId="LiveId" clId="{A2D894D4-FC51-4224-A147-F04AB9CF3BEC}" dt="2020-02-12T13:46:09.854" v="4323" actId="478"/>
          <ac:picMkLst>
            <pc:docMk/>
            <pc:sldMk cId="17401786" sldId="769"/>
            <ac:picMk id="23" creationId="{805B287C-A2C7-4906-A0C3-569599C5BCA6}"/>
          </ac:picMkLst>
        </pc:picChg>
        <pc:picChg chg="add del mod">
          <ac:chgData name="Marco Coraggio" userId="82d2aef7352d2ea4" providerId="LiveId" clId="{A2D894D4-FC51-4224-A147-F04AB9CF3BEC}" dt="2020-02-11T17:11:48.250" v="3564" actId="478"/>
          <ac:picMkLst>
            <pc:docMk/>
            <pc:sldMk cId="17401786" sldId="769"/>
            <ac:picMk id="40" creationId="{B991A8C1-2F89-4C15-836A-D9D24BFFDD22}"/>
          </ac:picMkLst>
        </pc:picChg>
        <pc:picChg chg="add del mod">
          <ac:chgData name="Marco Coraggio" userId="82d2aef7352d2ea4" providerId="LiveId" clId="{A2D894D4-FC51-4224-A147-F04AB9CF3BEC}" dt="2020-02-11T17:12:41.137" v="3578" actId="478"/>
          <ac:picMkLst>
            <pc:docMk/>
            <pc:sldMk cId="17401786" sldId="769"/>
            <ac:picMk id="45" creationId="{10458EEA-6194-4445-AC8B-F52F603A30DF}"/>
          </ac:picMkLst>
        </pc:picChg>
      </pc:sldChg>
      <pc:sldChg chg="addSp delSp modSp modAnim">
        <pc:chgData name="Marco Coraggio" userId="82d2aef7352d2ea4" providerId="LiveId" clId="{A2D894D4-FC51-4224-A147-F04AB9CF3BEC}" dt="2020-02-11T16:50:23.938" v="3202" actId="20577"/>
        <pc:sldMkLst>
          <pc:docMk/>
          <pc:sldMk cId="1846563224" sldId="775"/>
        </pc:sldMkLst>
        <pc:spChg chg="mod">
          <ac:chgData name="Marco Coraggio" userId="82d2aef7352d2ea4" providerId="LiveId" clId="{A2D894D4-FC51-4224-A147-F04AB9CF3BEC}" dt="2020-02-11T16:50:23.938" v="3202" actId="20577"/>
          <ac:spMkLst>
            <pc:docMk/>
            <pc:sldMk cId="1846563224" sldId="775"/>
            <ac:spMk id="2" creationId="{00000000-0000-0000-0000-000000000000}"/>
          </ac:spMkLst>
        </pc:spChg>
        <pc:spChg chg="add mod">
          <ac:chgData name="Marco Coraggio" userId="82d2aef7352d2ea4" providerId="LiveId" clId="{A2D894D4-FC51-4224-A147-F04AB9CF3BEC}" dt="2020-02-11T16:48:34.546" v="3121" actId="208"/>
          <ac:spMkLst>
            <pc:docMk/>
            <pc:sldMk cId="1846563224" sldId="775"/>
            <ac:spMk id="8" creationId="{11B394F5-6E99-4B01-A2ED-042131D3901F}"/>
          </ac:spMkLst>
        </pc:spChg>
        <pc:spChg chg="add mod">
          <ac:chgData name="Marco Coraggio" userId="82d2aef7352d2ea4" providerId="LiveId" clId="{A2D894D4-FC51-4224-A147-F04AB9CF3BEC}" dt="2020-02-11T16:48:54.360" v="3178" actId="14100"/>
          <ac:spMkLst>
            <pc:docMk/>
            <pc:sldMk cId="1846563224" sldId="775"/>
            <ac:spMk id="45" creationId="{D61B5EF4-BC0A-4464-850F-72047019C0D6}"/>
          </ac:spMkLst>
        </pc:spChg>
        <pc:picChg chg="mod">
          <ac:chgData name="Marco Coraggio" userId="82d2aef7352d2ea4" providerId="LiveId" clId="{A2D894D4-FC51-4224-A147-F04AB9CF3BEC}" dt="2020-02-11T16:48:22.729" v="3119" actId="1076"/>
          <ac:picMkLst>
            <pc:docMk/>
            <pc:sldMk cId="1846563224" sldId="775"/>
            <ac:picMk id="6" creationId="{00000000-0000-0000-0000-000000000000}"/>
          </ac:picMkLst>
        </pc:picChg>
        <pc:cxnChg chg="add del mod">
          <ac:chgData name="Marco Coraggio" userId="82d2aef7352d2ea4" providerId="LiveId" clId="{A2D894D4-FC51-4224-A147-F04AB9CF3BEC}" dt="2020-02-11T16:47:38.176" v="3112" actId="478"/>
          <ac:cxnSpMkLst>
            <pc:docMk/>
            <pc:sldMk cId="1846563224" sldId="775"/>
            <ac:cxnSpMk id="43" creationId="{DC777CC1-FD37-46B7-B1CB-378A12F67755}"/>
          </ac:cxnSpMkLst>
        </pc:cxnChg>
      </pc:sldChg>
      <pc:sldChg chg="delSp modSp">
        <pc:chgData name="Marco Coraggio" userId="82d2aef7352d2ea4" providerId="LiveId" clId="{A2D894D4-FC51-4224-A147-F04AB9CF3BEC}" dt="2020-02-10T11:00:29.230" v="446" actId="1035"/>
        <pc:sldMkLst>
          <pc:docMk/>
          <pc:sldMk cId="3546954739" sldId="776"/>
        </pc:sldMkLst>
        <pc:spChg chg="mod">
          <ac:chgData name="Marco Coraggio" userId="82d2aef7352d2ea4" providerId="LiveId" clId="{A2D894D4-FC51-4224-A147-F04AB9CF3BEC}" dt="2020-02-10T11:00:20.235" v="424"/>
          <ac:spMkLst>
            <pc:docMk/>
            <pc:sldMk cId="3546954739" sldId="776"/>
            <ac:spMk id="2" creationId="{00000000-0000-0000-0000-000000000000}"/>
          </ac:spMkLst>
        </pc:spChg>
        <pc:spChg chg="mod">
          <ac:chgData name="Marco Coraggio" userId="82d2aef7352d2ea4" providerId="LiveId" clId="{A2D894D4-FC51-4224-A147-F04AB9CF3BEC}" dt="2020-02-10T11:00:29.230" v="446" actId="1035"/>
          <ac:spMkLst>
            <pc:docMk/>
            <pc:sldMk cId="3546954739" sldId="776"/>
            <ac:spMk id="5" creationId="{00000000-0000-0000-0000-000000000000}"/>
          </ac:spMkLst>
        </pc:spChg>
        <pc:spChg chg="del">
          <ac:chgData name="Marco Coraggio" userId="82d2aef7352d2ea4" providerId="LiveId" clId="{A2D894D4-FC51-4224-A147-F04AB9CF3BEC}" dt="2020-02-10T11:00:11.198" v="423" actId="478"/>
          <ac:spMkLst>
            <pc:docMk/>
            <pc:sldMk cId="3546954739" sldId="776"/>
            <ac:spMk id="31" creationId="{00000000-0000-0000-0000-000000000000}"/>
          </ac:spMkLst>
        </pc:spChg>
        <pc:grpChg chg="mod">
          <ac:chgData name="Marco Coraggio" userId="82d2aef7352d2ea4" providerId="LiveId" clId="{A2D894D4-FC51-4224-A147-F04AB9CF3BEC}" dt="2020-02-10T11:00:29.230" v="446" actId="1035"/>
          <ac:grpSpMkLst>
            <pc:docMk/>
            <pc:sldMk cId="3546954739" sldId="776"/>
            <ac:grpSpMk id="18" creationId="{00000000-0000-0000-0000-000000000000}"/>
          </ac:grpSpMkLst>
        </pc:grpChg>
        <pc:grpChg chg="mod">
          <ac:chgData name="Marco Coraggio" userId="82d2aef7352d2ea4" providerId="LiveId" clId="{A2D894D4-FC51-4224-A147-F04AB9CF3BEC}" dt="2020-02-10T11:00:29.230" v="446" actId="1035"/>
          <ac:grpSpMkLst>
            <pc:docMk/>
            <pc:sldMk cId="3546954739" sldId="776"/>
            <ac:grpSpMk id="27" creationId="{00000000-0000-0000-0000-000000000000}"/>
          </ac:grpSpMkLst>
        </pc:grpChg>
        <pc:grpChg chg="mod">
          <ac:chgData name="Marco Coraggio" userId="82d2aef7352d2ea4" providerId="LiveId" clId="{A2D894D4-FC51-4224-A147-F04AB9CF3BEC}" dt="2020-02-10T11:00:29.230" v="446" actId="1035"/>
          <ac:grpSpMkLst>
            <pc:docMk/>
            <pc:sldMk cId="3546954739" sldId="776"/>
            <ac:grpSpMk id="47" creationId="{00000000-0000-0000-0000-000000000000}"/>
          </ac:grpSpMkLst>
        </pc:grpChg>
        <pc:grpChg chg="mod">
          <ac:chgData name="Marco Coraggio" userId="82d2aef7352d2ea4" providerId="LiveId" clId="{A2D894D4-FC51-4224-A147-F04AB9CF3BEC}" dt="2020-02-10T11:00:29.230" v="446" actId="1035"/>
          <ac:grpSpMkLst>
            <pc:docMk/>
            <pc:sldMk cId="3546954739" sldId="776"/>
            <ac:grpSpMk id="48" creationId="{00000000-0000-0000-0000-000000000000}"/>
          </ac:grpSpMkLst>
        </pc:grpChg>
        <pc:grpChg chg="mod">
          <ac:chgData name="Marco Coraggio" userId="82d2aef7352d2ea4" providerId="LiveId" clId="{A2D894D4-FC51-4224-A147-F04AB9CF3BEC}" dt="2020-02-10T11:00:29.230" v="446" actId="1035"/>
          <ac:grpSpMkLst>
            <pc:docMk/>
            <pc:sldMk cId="3546954739" sldId="776"/>
            <ac:grpSpMk id="49" creationId="{00000000-0000-0000-0000-000000000000}"/>
          </ac:grpSpMkLst>
        </pc:grpChg>
        <pc:picChg chg="del">
          <ac:chgData name="Marco Coraggio" userId="82d2aef7352d2ea4" providerId="LiveId" clId="{A2D894D4-FC51-4224-A147-F04AB9CF3BEC}" dt="2020-02-10T11:00:05.725" v="422" actId="478"/>
          <ac:picMkLst>
            <pc:docMk/>
            <pc:sldMk cId="3546954739" sldId="776"/>
            <ac:picMk id="32" creationId="{00000000-0000-0000-0000-000000000000}"/>
          </ac:picMkLst>
        </pc:picChg>
        <pc:cxnChg chg="del">
          <ac:chgData name="Marco Coraggio" userId="82d2aef7352d2ea4" providerId="LiveId" clId="{A2D894D4-FC51-4224-A147-F04AB9CF3BEC}" dt="2020-02-10T11:00:11.198" v="423" actId="478"/>
          <ac:cxnSpMkLst>
            <pc:docMk/>
            <pc:sldMk cId="3546954739" sldId="776"/>
            <ac:cxnSpMk id="28" creationId="{00000000-0000-0000-0000-000000000000}"/>
          </ac:cxnSpMkLst>
        </pc:cxnChg>
      </pc:sldChg>
      <pc:sldChg chg="modSp modAnim">
        <pc:chgData name="Marco Coraggio" userId="82d2aef7352d2ea4" providerId="LiveId" clId="{A2D894D4-FC51-4224-A147-F04AB9CF3BEC}" dt="2020-02-10T11:39:16.725" v="1035" actId="20577"/>
        <pc:sldMkLst>
          <pc:docMk/>
          <pc:sldMk cId="13427648" sldId="777"/>
        </pc:sldMkLst>
        <pc:spChg chg="mod">
          <ac:chgData name="Marco Coraggio" userId="82d2aef7352d2ea4" providerId="LiveId" clId="{A2D894D4-FC51-4224-A147-F04AB9CF3BEC}" dt="2020-02-10T11:39:16.725" v="1035" actId="20577"/>
          <ac:spMkLst>
            <pc:docMk/>
            <pc:sldMk cId="13427648" sldId="777"/>
            <ac:spMk id="2" creationId="{00000000-0000-0000-0000-000000000000}"/>
          </ac:spMkLst>
        </pc:spChg>
      </pc:sldChg>
      <pc:sldChg chg="add del">
        <pc:chgData name="Marco Coraggio" userId="82d2aef7352d2ea4" providerId="LiveId" clId="{A2D894D4-FC51-4224-A147-F04AB9CF3BEC}" dt="2020-02-10T10:48:40.279" v="354" actId="2696"/>
        <pc:sldMkLst>
          <pc:docMk/>
          <pc:sldMk cId="674147070" sldId="783"/>
        </pc:sldMkLst>
      </pc:sldChg>
      <pc:sldChg chg="addSp delSp modSp add modAnim">
        <pc:chgData name="Marco Coraggio" userId="82d2aef7352d2ea4" providerId="LiveId" clId="{A2D894D4-FC51-4224-A147-F04AB9CF3BEC}" dt="2020-02-11T17:05:05.281" v="3478" actId="20577"/>
        <pc:sldMkLst>
          <pc:docMk/>
          <pc:sldMk cId="3763630665" sldId="784"/>
        </pc:sldMkLst>
        <pc:spChg chg="mod">
          <ac:chgData name="Marco Coraggio" userId="82d2aef7352d2ea4" providerId="LiveId" clId="{A2D894D4-FC51-4224-A147-F04AB9CF3BEC}" dt="2020-02-11T17:05:05.281" v="3478" actId="20577"/>
          <ac:spMkLst>
            <pc:docMk/>
            <pc:sldMk cId="3763630665" sldId="784"/>
            <ac:spMk id="2" creationId="{00000000-0000-0000-0000-000000000000}"/>
          </ac:spMkLst>
        </pc:spChg>
        <pc:spChg chg="del ord">
          <ac:chgData name="Marco Coraggio" userId="82d2aef7352d2ea4" providerId="LiveId" clId="{A2D894D4-FC51-4224-A147-F04AB9CF3BEC}" dt="2020-02-10T11:41:43.825" v="1063" actId="478"/>
          <ac:spMkLst>
            <pc:docMk/>
            <pc:sldMk cId="3763630665" sldId="784"/>
            <ac:spMk id="5" creationId="{FB3EC585-EE58-4C87-BA56-050C008C6580}"/>
          </ac:spMkLst>
        </pc:spChg>
        <pc:spChg chg="add del mod ord">
          <ac:chgData name="Marco Coraggio" userId="82d2aef7352d2ea4" providerId="LiveId" clId="{A2D894D4-FC51-4224-A147-F04AB9CF3BEC}" dt="2020-02-10T11:47:09.465" v="1417"/>
          <ac:spMkLst>
            <pc:docMk/>
            <pc:sldMk cId="3763630665" sldId="784"/>
            <ac:spMk id="10" creationId="{E28A9C8B-91D2-4212-83B0-09C6C72D3658}"/>
          </ac:spMkLst>
        </pc:spChg>
        <pc:spChg chg="add del mod ord">
          <ac:chgData name="Marco Coraggio" userId="82d2aef7352d2ea4" providerId="LiveId" clId="{A2D894D4-FC51-4224-A147-F04AB9CF3BEC}" dt="2020-02-10T11:49:12.248" v="1597"/>
          <ac:spMkLst>
            <pc:docMk/>
            <pc:sldMk cId="3763630665" sldId="784"/>
            <ac:spMk id="17" creationId="{B55C86B8-F185-41AE-AF6F-BAA8DFE87481}"/>
          </ac:spMkLst>
        </pc:spChg>
        <pc:spChg chg="add del mod ord">
          <ac:chgData name="Marco Coraggio" userId="82d2aef7352d2ea4" providerId="LiveId" clId="{A2D894D4-FC51-4224-A147-F04AB9CF3BEC}" dt="2020-02-10T11:49:11.505" v="1535"/>
          <ac:spMkLst>
            <pc:docMk/>
            <pc:sldMk cId="3763630665" sldId="784"/>
            <ac:spMk id="21" creationId="{975B3F63-4A2A-4A1F-8E4E-039CBD791FE9}"/>
          </ac:spMkLst>
        </pc:spChg>
        <pc:spChg chg="del ord">
          <ac:chgData name="Marco Coraggio" userId="82d2aef7352d2ea4" providerId="LiveId" clId="{A2D894D4-FC51-4224-A147-F04AB9CF3BEC}" dt="2020-02-10T11:49:55.315" v="1628" actId="478"/>
          <ac:spMkLst>
            <pc:docMk/>
            <pc:sldMk cId="3763630665" sldId="784"/>
            <ac:spMk id="25" creationId="{46780538-985F-4963-88D1-ADE41C700C39}"/>
          </ac:spMkLst>
        </pc:spChg>
        <pc:spChg chg="mod">
          <ac:chgData name="Marco Coraggio" userId="82d2aef7352d2ea4" providerId="LiveId" clId="{A2D894D4-FC51-4224-A147-F04AB9CF3BEC}" dt="2020-02-10T12:01:08.449" v="1949" actId="1036"/>
          <ac:spMkLst>
            <pc:docMk/>
            <pc:sldMk cId="3763630665" sldId="784"/>
            <ac:spMk id="41" creationId="{31D373EA-42E6-4BAD-ADA9-27FA4A72AED3}"/>
          </ac:spMkLst>
        </pc:spChg>
        <pc:grpChg chg="add del mod ord">
          <ac:chgData name="Marco Coraggio" userId="82d2aef7352d2ea4" providerId="LiveId" clId="{A2D894D4-FC51-4224-A147-F04AB9CF3BEC}" dt="2020-02-10T11:49:12.248" v="1597"/>
          <ac:grpSpMkLst>
            <pc:docMk/>
            <pc:sldMk cId="3763630665" sldId="784"/>
            <ac:grpSpMk id="8" creationId="{E34949FC-78B9-4222-8058-F14F211447DE}"/>
          </ac:grpSpMkLst>
        </pc:grpChg>
        <pc:grpChg chg="mod">
          <ac:chgData name="Marco Coraggio" userId="82d2aef7352d2ea4" providerId="LiveId" clId="{A2D894D4-FC51-4224-A147-F04AB9CF3BEC}" dt="2020-02-10T11:38:14.806" v="993" actId="1036"/>
          <ac:grpSpMkLst>
            <pc:docMk/>
            <pc:sldMk cId="3763630665" sldId="784"/>
            <ac:grpSpMk id="12" creationId="{5AED7137-3CDF-4EE3-A939-B65A8A4B4347}"/>
          </ac:grpSpMkLst>
        </pc:grpChg>
        <pc:grpChg chg="mod ord">
          <ac:chgData name="Marco Coraggio" userId="82d2aef7352d2ea4" providerId="LiveId" clId="{A2D894D4-FC51-4224-A147-F04AB9CF3BEC}" dt="2020-02-10T11:47:09.465" v="1417"/>
          <ac:grpSpMkLst>
            <pc:docMk/>
            <pc:sldMk cId="3763630665" sldId="784"/>
            <ac:grpSpMk id="16" creationId="{9F86BB95-2BB2-4B18-8C15-D10252BD1A4B}"/>
          </ac:grpSpMkLst>
        </pc:grpChg>
        <pc:grpChg chg="add mod ord">
          <ac:chgData name="Marco Coraggio" userId="82d2aef7352d2ea4" providerId="LiveId" clId="{A2D894D4-FC51-4224-A147-F04AB9CF3BEC}" dt="2020-02-10T11:49:12.248" v="1597"/>
          <ac:grpSpMkLst>
            <pc:docMk/>
            <pc:sldMk cId="3763630665" sldId="784"/>
            <ac:grpSpMk id="20" creationId="{7B852332-C0BF-4F4F-B8AA-AB2EF31EF4E6}"/>
          </ac:grpSpMkLst>
        </pc:grpChg>
        <pc:grpChg chg="mod ord">
          <ac:chgData name="Marco Coraggio" userId="82d2aef7352d2ea4" providerId="LiveId" clId="{A2D894D4-FC51-4224-A147-F04AB9CF3BEC}" dt="2020-02-10T11:49:11.505" v="1535"/>
          <ac:grpSpMkLst>
            <pc:docMk/>
            <pc:sldMk cId="3763630665" sldId="784"/>
            <ac:grpSpMk id="24" creationId="{1A1AF4AC-997E-4627-9AA7-63F1AC828D5C}"/>
          </ac:grpSpMkLst>
        </pc:grpChg>
        <pc:grpChg chg="mod ord">
          <ac:chgData name="Marco Coraggio" userId="82d2aef7352d2ea4" providerId="LiveId" clId="{A2D894D4-FC51-4224-A147-F04AB9CF3BEC}" dt="2020-02-10T12:01:08.449" v="1949" actId="1036"/>
          <ac:grpSpMkLst>
            <pc:docMk/>
            <pc:sldMk cId="3763630665" sldId="784"/>
            <ac:grpSpMk id="29" creationId="{9A93B952-1435-47DB-B2E3-C2E8B438B093}"/>
          </ac:grpSpMkLst>
        </pc:grpChg>
        <pc:picChg chg="mod ord">
          <ac:chgData name="Marco Coraggio" userId="82d2aef7352d2ea4" providerId="LiveId" clId="{A2D894D4-FC51-4224-A147-F04AB9CF3BEC}" dt="2020-02-10T11:49:12.248" v="1597"/>
          <ac:picMkLst>
            <pc:docMk/>
            <pc:sldMk cId="3763630665" sldId="784"/>
            <ac:picMk id="7" creationId="{7E3A3F71-035A-4BCC-8161-5D13324BCAFF}"/>
          </ac:picMkLst>
        </pc:picChg>
        <pc:picChg chg="del mod">
          <ac:chgData name="Marco Coraggio" userId="82d2aef7352d2ea4" providerId="LiveId" clId="{A2D894D4-FC51-4224-A147-F04AB9CF3BEC}" dt="2020-02-10T11:41:43.815" v="1058" actId="478"/>
          <ac:picMkLst>
            <pc:docMk/>
            <pc:sldMk cId="3763630665" sldId="784"/>
            <ac:picMk id="11" creationId="{B76F2950-210F-471A-8D77-A180F727E0CF}"/>
          </ac:picMkLst>
        </pc:picChg>
        <pc:picChg chg="add del mod ord">
          <ac:chgData name="Marco Coraggio" userId="82d2aef7352d2ea4" providerId="LiveId" clId="{A2D894D4-FC51-4224-A147-F04AB9CF3BEC}" dt="2020-02-10T11:47:09.465" v="1417"/>
          <ac:picMkLst>
            <pc:docMk/>
            <pc:sldMk cId="3763630665" sldId="784"/>
            <ac:picMk id="14" creationId="{80FF4565-B76B-4DAA-81FB-4592A10706E9}"/>
          </ac:picMkLst>
        </pc:picChg>
        <pc:picChg chg="add del mod ord">
          <ac:chgData name="Marco Coraggio" userId="82d2aef7352d2ea4" providerId="LiveId" clId="{A2D894D4-FC51-4224-A147-F04AB9CF3BEC}" dt="2020-02-10T11:49:12.248" v="1597"/>
          <ac:picMkLst>
            <pc:docMk/>
            <pc:sldMk cId="3763630665" sldId="784"/>
            <ac:picMk id="19" creationId="{90F099E9-43C1-4995-8990-3CC74891635A}"/>
          </ac:picMkLst>
        </pc:picChg>
        <pc:picChg chg="del mod ord">
          <ac:chgData name="Marco Coraggio" userId="82d2aef7352d2ea4" providerId="LiveId" clId="{A2D894D4-FC51-4224-A147-F04AB9CF3BEC}" dt="2020-02-10T11:49:11.505" v="1535"/>
          <ac:picMkLst>
            <pc:docMk/>
            <pc:sldMk cId="3763630665" sldId="784"/>
            <ac:picMk id="23" creationId="{A2D92C0D-6DCC-4540-9968-E583A4DF807D}"/>
          </ac:picMkLst>
        </pc:picChg>
        <pc:picChg chg="add del mod">
          <ac:chgData name="Marco Coraggio" userId="82d2aef7352d2ea4" providerId="LiveId" clId="{A2D894D4-FC51-4224-A147-F04AB9CF3BEC}" dt="2020-02-10T11:49:55.315" v="1622" actId="478"/>
          <ac:picMkLst>
            <pc:docMk/>
            <pc:sldMk cId="3763630665" sldId="784"/>
            <ac:picMk id="27" creationId="{DDB2AFCB-D1B6-4A4F-B0E9-BDB45744C55E}"/>
          </ac:picMkLst>
        </pc:picChg>
        <pc:picChg chg="mod ord">
          <ac:chgData name="Marco Coraggio" userId="82d2aef7352d2ea4" providerId="LiveId" clId="{A2D894D4-FC51-4224-A147-F04AB9CF3BEC}" dt="2020-02-10T11:49:55.315" v="1621" actId="108"/>
          <ac:picMkLst>
            <pc:docMk/>
            <pc:sldMk cId="3763630665" sldId="784"/>
            <ac:picMk id="28" creationId="{C3CBFD6E-42FD-4896-9E88-DFAF49191DC6}"/>
          </ac:picMkLst>
        </pc:picChg>
        <pc:picChg chg="mod">
          <ac:chgData name="Marco Coraggio" userId="82d2aef7352d2ea4" providerId="LiveId" clId="{A2D894D4-FC51-4224-A147-F04AB9CF3BEC}" dt="2020-02-10T13:13:36.221" v="2195" actId="1038"/>
          <ac:picMkLst>
            <pc:docMk/>
            <pc:sldMk cId="3763630665" sldId="784"/>
            <ac:picMk id="40" creationId="{35178C1F-DA65-461D-9E28-052D7222A13A}"/>
          </ac:picMkLst>
        </pc:picChg>
        <pc:picChg chg="mod">
          <ac:chgData name="Marco Coraggio" userId="82d2aef7352d2ea4" providerId="LiveId" clId="{A2D894D4-FC51-4224-A147-F04AB9CF3BEC}" dt="2020-02-10T13:13:36.221" v="2195" actId="1038"/>
          <ac:picMkLst>
            <pc:docMk/>
            <pc:sldMk cId="3763630665" sldId="784"/>
            <ac:picMk id="42" creationId="{82AFF8C9-26B8-408B-BD9E-B38CF2A7CF46}"/>
          </ac:picMkLst>
        </pc:picChg>
        <pc:cxnChg chg="add mod">
          <ac:chgData name="Marco Coraggio" userId="82d2aef7352d2ea4" providerId="LiveId" clId="{A2D894D4-FC51-4224-A147-F04AB9CF3BEC}" dt="2020-02-10T13:13:39.797" v="2198" actId="1038"/>
          <ac:cxnSpMkLst>
            <pc:docMk/>
            <pc:sldMk cId="3763630665" sldId="784"/>
            <ac:cxnSpMk id="15" creationId="{5B30B6A0-BB8A-4BBD-998B-3329B4675C76}"/>
          </ac:cxnSpMkLst>
        </pc:cxnChg>
      </pc:sldChg>
      <pc:sldChg chg="addSp delSp modSp add delAnim modAnim">
        <pc:chgData name="Marco Coraggio" userId="82d2aef7352d2ea4" providerId="LiveId" clId="{A2D894D4-FC51-4224-A147-F04AB9CF3BEC}" dt="2020-02-11T21:15:36.180" v="4060" actId="20577"/>
        <pc:sldMkLst>
          <pc:docMk/>
          <pc:sldMk cId="1700771285" sldId="785"/>
        </pc:sldMkLst>
        <pc:spChg chg="mod">
          <ac:chgData name="Marco Coraggio" userId="82d2aef7352d2ea4" providerId="LiveId" clId="{A2D894D4-FC51-4224-A147-F04AB9CF3BEC}" dt="2020-02-11T21:15:36.180" v="4060" actId="20577"/>
          <ac:spMkLst>
            <pc:docMk/>
            <pc:sldMk cId="1700771285" sldId="785"/>
            <ac:spMk id="2" creationId="{00000000-0000-0000-0000-000000000000}"/>
          </ac:spMkLst>
        </pc:spChg>
        <pc:spChg chg="del ord">
          <ac:chgData name="Marco Coraggio" userId="82d2aef7352d2ea4" providerId="LiveId" clId="{A2D894D4-FC51-4224-A147-F04AB9CF3BEC}" dt="2020-02-11T17:07:23.231" v="3529" actId="478"/>
          <ac:spMkLst>
            <pc:docMk/>
            <pc:sldMk cId="1700771285" sldId="785"/>
            <ac:spMk id="9" creationId="{1B730CC9-310C-4EC8-ADAE-76F734A1EF5A}"/>
          </ac:spMkLst>
        </pc:spChg>
        <pc:spChg chg="del ord">
          <ac:chgData name="Marco Coraggio" userId="82d2aef7352d2ea4" providerId="LiveId" clId="{A2D894D4-FC51-4224-A147-F04AB9CF3BEC}" dt="2020-02-10T11:56:14.584" v="1807" actId="478"/>
          <ac:spMkLst>
            <pc:docMk/>
            <pc:sldMk cId="1700771285" sldId="785"/>
            <ac:spMk id="17" creationId="{8086F45E-8956-4807-ABA2-D02F140C2D2F}"/>
          </ac:spMkLst>
        </pc:spChg>
        <pc:spChg chg="add mod">
          <ac:chgData name="Marco Coraggio" userId="82d2aef7352d2ea4" providerId="LiveId" clId="{A2D894D4-FC51-4224-A147-F04AB9CF3BEC}" dt="2020-02-10T11:57:40.396" v="1884" actId="1076"/>
          <ac:spMkLst>
            <pc:docMk/>
            <pc:sldMk cId="1700771285" sldId="785"/>
            <ac:spMk id="25" creationId="{FDBEB9D7-FA3D-4704-AE16-27B474362503}"/>
          </ac:spMkLst>
        </pc:spChg>
        <pc:grpChg chg="ord">
          <ac:chgData name="Marco Coraggio" userId="82d2aef7352d2ea4" providerId="LiveId" clId="{A2D894D4-FC51-4224-A147-F04AB9CF3BEC}" dt="2020-02-11T17:07:23.231" v="3528"/>
          <ac:grpSpMkLst>
            <pc:docMk/>
            <pc:sldMk cId="1700771285" sldId="785"/>
            <ac:grpSpMk id="13" creationId="{0F22522F-F72B-4D6B-A9C9-3DE05F8FB445}"/>
          </ac:grpSpMkLst>
        </pc:grpChg>
        <pc:grpChg chg="mod ord">
          <ac:chgData name="Marco Coraggio" userId="82d2aef7352d2ea4" providerId="LiveId" clId="{A2D894D4-FC51-4224-A147-F04AB9CF3BEC}" dt="2020-02-10T12:09:36.313" v="2013" actId="1035"/>
          <ac:grpSpMkLst>
            <pc:docMk/>
            <pc:sldMk cId="1700771285" sldId="785"/>
            <ac:grpSpMk id="20" creationId="{D5A8DD9A-FA0F-4E73-8BC7-42580C26539E}"/>
          </ac:grpSpMkLst>
        </pc:grpChg>
        <pc:picChg chg="mod ord">
          <ac:chgData name="Marco Coraggio" userId="82d2aef7352d2ea4" providerId="LiveId" clId="{A2D894D4-FC51-4224-A147-F04AB9CF3BEC}" dt="2020-02-11T17:06:50.360" v="3495" actId="108"/>
          <ac:picMkLst>
            <pc:docMk/>
            <pc:sldMk cId="1700771285" sldId="785"/>
            <ac:picMk id="6" creationId="{47E89C63-3ED2-444D-BC10-428058A5C2EC}"/>
          </ac:picMkLst>
        </pc:picChg>
        <pc:picChg chg="add del mod ord">
          <ac:chgData name="Marco Coraggio" userId="82d2aef7352d2ea4" providerId="LiveId" clId="{A2D894D4-FC51-4224-A147-F04AB9CF3BEC}" dt="2020-02-10T11:49:12.025" v="1567"/>
          <ac:picMkLst>
            <pc:docMk/>
            <pc:sldMk cId="1700771285" sldId="785"/>
            <ac:picMk id="6" creationId="{D22F7B8E-0C0A-4E0C-97A7-20591B367762}"/>
          </ac:picMkLst>
        </pc:picChg>
        <pc:picChg chg="del mod">
          <ac:chgData name="Marco Coraggio" userId="82d2aef7352d2ea4" providerId="LiveId" clId="{A2D894D4-FC51-4224-A147-F04AB9CF3BEC}" dt="2020-02-10T11:55:42.809" v="1771" actId="478"/>
          <ac:picMkLst>
            <pc:docMk/>
            <pc:sldMk cId="1700771285" sldId="785"/>
            <ac:picMk id="7" creationId="{58E8DE22-D19D-4CA9-B9D9-3B1D56300505}"/>
          </ac:picMkLst>
        </pc:picChg>
        <pc:picChg chg="mod ord">
          <ac:chgData name="Marco Coraggio" userId="82d2aef7352d2ea4" providerId="LiveId" clId="{A2D894D4-FC51-4224-A147-F04AB9CF3BEC}" dt="2020-02-11T17:07:03.888" v="3509" actId="108"/>
          <ac:picMkLst>
            <pc:docMk/>
            <pc:sldMk cId="1700771285" sldId="785"/>
            <ac:picMk id="8" creationId="{9CAC8F29-56EF-471C-A528-8872C65C13DC}"/>
          </ac:picMkLst>
        </pc:picChg>
        <pc:picChg chg="del mod ord">
          <ac:chgData name="Marco Coraggio" userId="82d2aef7352d2ea4" providerId="LiveId" clId="{A2D894D4-FC51-4224-A147-F04AB9CF3BEC}" dt="2020-02-10T11:49:11.765" v="1551"/>
          <ac:picMkLst>
            <pc:docMk/>
            <pc:sldMk cId="1700771285" sldId="785"/>
            <ac:picMk id="9" creationId="{0DF3B189-15E4-4D03-8D1F-6E13DCD639CD}"/>
          </ac:picMkLst>
        </pc:picChg>
        <pc:picChg chg="add del mod">
          <ac:chgData name="Marco Coraggio" userId="82d2aef7352d2ea4" providerId="LiveId" clId="{A2D894D4-FC51-4224-A147-F04AB9CF3BEC}" dt="2020-02-10T11:51:23.074" v="1677" actId="478"/>
          <ac:picMkLst>
            <pc:docMk/>
            <pc:sldMk cId="1700771285" sldId="785"/>
            <ac:picMk id="11" creationId="{00000000-0000-0000-0000-000000000000}"/>
          </ac:picMkLst>
        </pc:picChg>
        <pc:picChg chg="mod ord">
          <ac:chgData name="Marco Coraggio" userId="82d2aef7352d2ea4" providerId="LiveId" clId="{A2D894D4-FC51-4224-A147-F04AB9CF3BEC}" dt="2020-02-11T17:07:31.832" v="3533" actId="1036"/>
          <ac:picMkLst>
            <pc:docMk/>
            <pc:sldMk cId="1700771285" sldId="785"/>
            <ac:picMk id="11" creationId="{4F0D46AE-8EB7-475D-B062-92BBE577651E}"/>
          </ac:picMkLst>
        </pc:picChg>
        <pc:picChg chg="del mod ord">
          <ac:chgData name="Marco Coraggio" userId="82d2aef7352d2ea4" providerId="LiveId" clId="{A2D894D4-FC51-4224-A147-F04AB9CF3BEC}" dt="2020-02-11T17:06:50.361" v="3496" actId="478"/>
          <ac:picMkLst>
            <pc:docMk/>
            <pc:sldMk cId="1700771285" sldId="785"/>
            <ac:picMk id="12" creationId="{F95666B4-11B6-49AB-B64F-042F1D15334B}"/>
          </ac:picMkLst>
        </pc:picChg>
        <pc:picChg chg="del mod ord">
          <ac:chgData name="Marco Coraggio" userId="82d2aef7352d2ea4" providerId="LiveId" clId="{A2D894D4-FC51-4224-A147-F04AB9CF3BEC}" dt="2020-02-10T11:55:53.670" v="1785" actId="478"/>
          <ac:picMkLst>
            <pc:docMk/>
            <pc:sldMk cId="1700771285" sldId="785"/>
            <ac:picMk id="14" creationId="{BBFE6948-26FE-4405-9ADA-A0944AD844F2}"/>
          </ac:picMkLst>
        </pc:picChg>
        <pc:picChg chg="del mod ord">
          <ac:chgData name="Marco Coraggio" userId="82d2aef7352d2ea4" providerId="LiveId" clId="{A2D894D4-FC51-4224-A147-F04AB9CF3BEC}" dt="2020-02-11T17:07:03.888" v="3510" actId="478"/>
          <ac:picMkLst>
            <pc:docMk/>
            <pc:sldMk cId="1700771285" sldId="785"/>
            <ac:picMk id="16" creationId="{44EE0AE9-6A1B-436F-92E3-7D5FB90ED739}"/>
          </ac:picMkLst>
        </pc:picChg>
        <pc:picChg chg="del mod ord">
          <ac:chgData name="Marco Coraggio" userId="82d2aef7352d2ea4" providerId="LiveId" clId="{A2D894D4-FC51-4224-A147-F04AB9CF3BEC}" dt="2020-02-11T17:07:23.225" v="3526" actId="478"/>
          <ac:picMkLst>
            <pc:docMk/>
            <pc:sldMk cId="1700771285" sldId="785"/>
            <ac:picMk id="19" creationId="{D9A77E69-AF84-4DDC-BACD-EF452280F189}"/>
          </ac:picMkLst>
        </pc:picChg>
        <pc:picChg chg="del mod">
          <ac:chgData name="Marco Coraggio" userId="82d2aef7352d2ea4" providerId="LiveId" clId="{A2D894D4-FC51-4224-A147-F04AB9CF3BEC}" dt="2020-02-10T11:56:14.578" v="1804" actId="478"/>
          <ac:picMkLst>
            <pc:docMk/>
            <pc:sldMk cId="1700771285" sldId="785"/>
            <ac:picMk id="21" creationId="{A5F2B29F-833F-42C3-B933-A6D3E0DA1858}"/>
          </ac:picMkLst>
        </pc:picChg>
        <pc:picChg chg="del mod">
          <ac:chgData name="Marco Coraggio" userId="82d2aef7352d2ea4" providerId="LiveId" clId="{A2D894D4-FC51-4224-A147-F04AB9CF3BEC}" dt="2020-02-10T11:56:55.068" v="1818" actId="478"/>
          <ac:picMkLst>
            <pc:docMk/>
            <pc:sldMk cId="1700771285" sldId="785"/>
            <ac:picMk id="26" creationId="{5EA77F0D-E438-4C42-A0DF-036F87F2FDB2}"/>
          </ac:picMkLst>
        </pc:picChg>
      </pc:sldChg>
      <pc:sldChg chg="add del">
        <pc:chgData name="Marco Coraggio" userId="82d2aef7352d2ea4" providerId="LiveId" clId="{A2D894D4-FC51-4224-A147-F04AB9CF3BEC}" dt="2020-02-10T10:49:25.489" v="356" actId="2696"/>
        <pc:sldMkLst>
          <pc:docMk/>
          <pc:sldMk cId="2659687783" sldId="793"/>
        </pc:sldMkLst>
      </pc:sldChg>
      <pc:sldChg chg="add del">
        <pc:chgData name="Marco Coraggio" userId="82d2aef7352d2ea4" providerId="LiveId" clId="{A2D894D4-FC51-4224-A147-F04AB9CF3BEC}" dt="2020-02-10T10:49:32.710" v="358" actId="2696"/>
        <pc:sldMkLst>
          <pc:docMk/>
          <pc:sldMk cId="553892415" sldId="794"/>
        </pc:sldMkLst>
      </pc:sldChg>
      <pc:sldChg chg="addSp modSp add modAnim">
        <pc:chgData name="Marco Coraggio" userId="82d2aef7352d2ea4" providerId="LiveId" clId="{A2D894D4-FC51-4224-A147-F04AB9CF3BEC}" dt="2020-02-11T16:11:50.113" v="3038"/>
        <pc:sldMkLst>
          <pc:docMk/>
          <pc:sldMk cId="1185227111" sldId="795"/>
        </pc:sldMkLst>
        <pc:spChg chg="mod">
          <ac:chgData name="Marco Coraggio" userId="82d2aef7352d2ea4" providerId="LiveId" clId="{A2D894D4-FC51-4224-A147-F04AB9CF3BEC}" dt="2020-02-10T13:18:10.881" v="2301" actId="27636"/>
          <ac:spMkLst>
            <pc:docMk/>
            <pc:sldMk cId="1185227111" sldId="795"/>
            <ac:spMk id="3" creationId="{00000000-0000-0000-0000-000000000000}"/>
          </ac:spMkLst>
        </pc:spChg>
        <pc:spChg chg="add mod">
          <ac:chgData name="Marco Coraggio" userId="82d2aef7352d2ea4" providerId="LiveId" clId="{A2D894D4-FC51-4224-A147-F04AB9CF3BEC}" dt="2020-02-11T16:00:07.774" v="2980" actId="1076"/>
          <ac:spMkLst>
            <pc:docMk/>
            <pc:sldMk cId="1185227111" sldId="795"/>
            <ac:spMk id="6" creationId="{6C2D56FD-1FB5-4600-BD83-557016813315}"/>
          </ac:spMkLst>
        </pc:spChg>
        <pc:spChg chg="add mod">
          <ac:chgData name="Marco Coraggio" userId="82d2aef7352d2ea4" providerId="LiveId" clId="{A2D894D4-FC51-4224-A147-F04AB9CF3BEC}" dt="2020-02-11T16:01:18.757" v="2982" actId="14100"/>
          <ac:spMkLst>
            <pc:docMk/>
            <pc:sldMk cId="1185227111" sldId="795"/>
            <ac:spMk id="7" creationId="{C5822845-5345-4CF6-B096-AF690AA8942E}"/>
          </ac:spMkLst>
        </pc:spChg>
        <pc:spChg chg="add mod">
          <ac:chgData name="Marco Coraggio" userId="82d2aef7352d2ea4" providerId="LiveId" clId="{A2D894D4-FC51-4224-A147-F04AB9CF3BEC}" dt="2020-02-11T16:02:54.050" v="3006" actId="1037"/>
          <ac:spMkLst>
            <pc:docMk/>
            <pc:sldMk cId="1185227111" sldId="795"/>
            <ac:spMk id="11" creationId="{3A0DABD8-8BBC-445B-B4E8-36B195A7868B}"/>
          </ac:spMkLst>
        </pc:spChg>
        <pc:spChg chg="add mod">
          <ac:chgData name="Marco Coraggio" userId="82d2aef7352d2ea4" providerId="LiveId" clId="{A2D894D4-FC51-4224-A147-F04AB9CF3BEC}" dt="2020-02-11T16:10:42.840" v="3022" actId="1035"/>
          <ac:spMkLst>
            <pc:docMk/>
            <pc:sldMk cId="1185227111" sldId="795"/>
            <ac:spMk id="12" creationId="{FCB785E5-5820-4574-B169-E7CAA064F36D}"/>
          </ac:spMkLst>
        </pc:spChg>
        <pc:picChg chg="mod">
          <ac:chgData name="Marco Coraggio" userId="82d2aef7352d2ea4" providerId="LiveId" clId="{A2D894D4-FC51-4224-A147-F04AB9CF3BEC}" dt="2020-02-11T16:02:59.866" v="3011" actId="1076"/>
          <ac:picMkLst>
            <pc:docMk/>
            <pc:sldMk cId="1185227111" sldId="795"/>
            <ac:picMk id="5" creationId="{00000000-0000-0000-0000-000000000000}"/>
          </ac:picMkLst>
        </pc:picChg>
        <pc:cxnChg chg="add mod">
          <ac:chgData name="Marco Coraggio" userId="82d2aef7352d2ea4" providerId="LiveId" clId="{A2D894D4-FC51-4224-A147-F04AB9CF3BEC}" dt="2020-02-11T16:02:02.670" v="2992" actId="14100"/>
          <ac:cxnSpMkLst>
            <pc:docMk/>
            <pc:sldMk cId="1185227111" sldId="795"/>
            <ac:cxnSpMk id="8" creationId="{FFCCCE2B-D2DD-4CC0-9B1D-0267745E958C}"/>
          </ac:cxnSpMkLst>
        </pc:cxnChg>
        <pc:cxnChg chg="add mod">
          <ac:chgData name="Marco Coraggio" userId="82d2aef7352d2ea4" providerId="LiveId" clId="{A2D894D4-FC51-4224-A147-F04AB9CF3BEC}" dt="2020-02-11T16:02:15.352" v="2996" actId="1076"/>
          <ac:cxnSpMkLst>
            <pc:docMk/>
            <pc:sldMk cId="1185227111" sldId="795"/>
            <ac:cxnSpMk id="10" creationId="{A6AD74F4-1567-4A85-BD0C-9740FF6B2D5C}"/>
          </ac:cxnSpMkLst>
        </pc:cxnChg>
      </pc:sldChg>
      <pc:sldChg chg="addSp delSp modSp add ord modAnim">
        <pc:chgData name="Marco Coraggio" userId="82d2aef7352d2ea4" providerId="LiveId" clId="{A2D894D4-FC51-4224-A147-F04AB9CF3BEC}" dt="2020-02-11T17:06:39.560" v="3481" actId="20577"/>
        <pc:sldMkLst>
          <pc:docMk/>
          <pc:sldMk cId="1174541876" sldId="796"/>
        </pc:sldMkLst>
        <pc:spChg chg="add del mod">
          <ac:chgData name="Marco Coraggio" userId="82d2aef7352d2ea4" providerId="LiveId" clId="{A2D894D4-FC51-4224-A147-F04AB9CF3BEC}" dt="2020-02-11T15:15:29.486" v="2457"/>
          <ac:spMkLst>
            <pc:docMk/>
            <pc:sldMk cId="1174541876" sldId="796"/>
            <ac:spMk id="2" creationId="{FDDD9373-4C16-4DB9-B0F1-319B8308EEB2}"/>
          </ac:spMkLst>
        </pc:spChg>
        <pc:spChg chg="mod">
          <ac:chgData name="Marco Coraggio" userId="82d2aef7352d2ea4" providerId="LiveId" clId="{A2D894D4-FC51-4224-A147-F04AB9CF3BEC}" dt="2020-02-11T15:40:41.455" v="2679" actId="20577"/>
          <ac:spMkLst>
            <pc:docMk/>
            <pc:sldMk cId="1174541876" sldId="796"/>
            <ac:spMk id="3" creationId="{00000000-0000-0000-0000-000000000000}"/>
          </ac:spMkLst>
        </pc:spChg>
        <pc:spChg chg="add del mod">
          <ac:chgData name="Marco Coraggio" userId="82d2aef7352d2ea4" providerId="LiveId" clId="{A2D894D4-FC51-4224-A147-F04AB9CF3BEC}" dt="2020-02-11T15:15:29.486" v="2457"/>
          <ac:spMkLst>
            <pc:docMk/>
            <pc:sldMk cId="1174541876" sldId="796"/>
            <ac:spMk id="6" creationId="{BFDA22C8-B52A-4DB0-B9AC-CD82EBC523DC}"/>
          </ac:spMkLst>
        </pc:spChg>
        <pc:spChg chg="add del mod">
          <ac:chgData name="Marco Coraggio" userId="82d2aef7352d2ea4" providerId="LiveId" clId="{A2D894D4-FC51-4224-A147-F04AB9CF3BEC}" dt="2020-02-11T15:15:29.486" v="2457"/>
          <ac:spMkLst>
            <pc:docMk/>
            <pc:sldMk cId="1174541876" sldId="796"/>
            <ac:spMk id="7" creationId="{F9789FD2-4912-46F2-9BFC-822AD4A05915}"/>
          </ac:spMkLst>
        </pc:spChg>
        <pc:spChg chg="mod">
          <ac:chgData name="Marco Coraggio" userId="82d2aef7352d2ea4" providerId="LiveId" clId="{A2D894D4-FC51-4224-A147-F04AB9CF3BEC}" dt="2020-02-11T17:06:36.450" v="3480" actId="20577"/>
          <ac:spMkLst>
            <pc:docMk/>
            <pc:sldMk cId="1174541876" sldId="796"/>
            <ac:spMk id="13" creationId="{8308CA48-2E85-4C0D-9065-964FC0F7DE6C}"/>
          </ac:spMkLst>
        </pc:spChg>
        <pc:spChg chg="mod">
          <ac:chgData name="Marco Coraggio" userId="82d2aef7352d2ea4" providerId="LiveId" clId="{A2D894D4-FC51-4224-A147-F04AB9CF3BEC}" dt="2020-02-11T17:06:39.560" v="3481" actId="20577"/>
          <ac:spMkLst>
            <pc:docMk/>
            <pc:sldMk cId="1174541876" sldId="796"/>
            <ac:spMk id="14" creationId="{00000000-0000-0000-0000-000000000000}"/>
          </ac:spMkLst>
        </pc:spChg>
        <pc:spChg chg="mod">
          <ac:chgData name="Marco Coraggio" userId="82d2aef7352d2ea4" providerId="LiveId" clId="{A2D894D4-FC51-4224-A147-F04AB9CF3BEC}" dt="2020-02-11T15:16:45.146" v="2559" actId="1038"/>
          <ac:spMkLst>
            <pc:docMk/>
            <pc:sldMk cId="1174541876" sldId="796"/>
            <ac:spMk id="15" creationId="{00000000-0000-0000-0000-000000000000}"/>
          </ac:spMkLst>
        </pc:spChg>
        <pc:spChg chg="add mod">
          <ac:chgData name="Marco Coraggio" userId="82d2aef7352d2ea4" providerId="LiveId" clId="{A2D894D4-FC51-4224-A147-F04AB9CF3BEC}" dt="2020-02-11T15:17:30.146" v="2566" actId="1076"/>
          <ac:spMkLst>
            <pc:docMk/>
            <pc:sldMk cId="1174541876" sldId="796"/>
            <ac:spMk id="16" creationId="{98BFE446-6C01-4679-9688-29B3823F989D}"/>
          </ac:spMkLst>
        </pc:spChg>
        <pc:spChg chg="add mod">
          <ac:chgData name="Marco Coraggio" userId="82d2aef7352d2ea4" providerId="LiveId" clId="{A2D894D4-FC51-4224-A147-F04AB9CF3BEC}" dt="2020-02-11T15:17:22.057" v="2565" actId="1076"/>
          <ac:spMkLst>
            <pc:docMk/>
            <pc:sldMk cId="1174541876" sldId="796"/>
            <ac:spMk id="17" creationId="{BD2CB06C-DD39-4590-A64F-F71D9DA4611A}"/>
          </ac:spMkLst>
        </pc:spChg>
        <pc:spChg chg="add mod">
          <ac:chgData name="Marco Coraggio" userId="82d2aef7352d2ea4" providerId="LiveId" clId="{A2D894D4-FC51-4224-A147-F04AB9CF3BEC}" dt="2020-02-11T15:23:33.589" v="2596" actId="571"/>
          <ac:spMkLst>
            <pc:docMk/>
            <pc:sldMk cId="1174541876" sldId="796"/>
            <ac:spMk id="20" creationId="{B9BA17EF-B5FD-4DF5-9689-FA280973790E}"/>
          </ac:spMkLst>
        </pc:spChg>
        <pc:spChg chg="add mod ord">
          <ac:chgData name="Marco Coraggio" userId="82d2aef7352d2ea4" providerId="LiveId" clId="{A2D894D4-FC51-4224-A147-F04AB9CF3BEC}" dt="2020-02-11T15:25:28.414" v="2623" actId="1076"/>
          <ac:spMkLst>
            <pc:docMk/>
            <pc:sldMk cId="1174541876" sldId="796"/>
            <ac:spMk id="21" creationId="{3FA7989E-7578-47ED-949F-2A95BB20A548}"/>
          </ac:spMkLst>
        </pc:spChg>
        <pc:spChg chg="add mod">
          <ac:chgData name="Marco Coraggio" userId="82d2aef7352d2ea4" providerId="LiveId" clId="{A2D894D4-FC51-4224-A147-F04AB9CF3BEC}" dt="2020-02-11T15:25:08.293" v="2617" actId="164"/>
          <ac:spMkLst>
            <pc:docMk/>
            <pc:sldMk cId="1174541876" sldId="796"/>
            <ac:spMk id="22" creationId="{116C5063-9F04-42CF-8194-9C76B7F5F897}"/>
          </ac:spMkLst>
        </pc:spChg>
        <pc:grpChg chg="add mod">
          <ac:chgData name="Marco Coraggio" userId="82d2aef7352d2ea4" providerId="LiveId" clId="{A2D894D4-FC51-4224-A147-F04AB9CF3BEC}" dt="2020-02-11T15:25:12.376" v="2619" actId="403"/>
          <ac:grpSpMkLst>
            <pc:docMk/>
            <pc:sldMk cId="1174541876" sldId="796"/>
            <ac:grpSpMk id="23" creationId="{940B0DAF-32F0-4F77-A1EC-9F72FD2F1181}"/>
          </ac:grpSpMkLst>
        </pc:grpChg>
        <pc:picChg chg="mod modCrop">
          <ac:chgData name="Marco Coraggio" userId="82d2aef7352d2ea4" providerId="LiveId" clId="{A2D894D4-FC51-4224-A147-F04AB9CF3BEC}" dt="2020-02-11T15:25:06.266" v="2615" actId="1076"/>
          <ac:picMkLst>
            <pc:docMk/>
            <pc:sldMk cId="1174541876" sldId="796"/>
            <ac:picMk id="5" creationId="{00000000-0000-0000-0000-000000000000}"/>
          </ac:picMkLst>
        </pc:picChg>
        <pc:cxnChg chg="mod">
          <ac:chgData name="Marco Coraggio" userId="82d2aef7352d2ea4" providerId="LiveId" clId="{A2D894D4-FC51-4224-A147-F04AB9CF3BEC}" dt="2020-02-11T15:16:45.146" v="2559" actId="1038"/>
          <ac:cxnSpMkLst>
            <pc:docMk/>
            <pc:sldMk cId="1174541876" sldId="796"/>
            <ac:cxnSpMk id="8" creationId="{00000000-0000-0000-0000-000000000000}"/>
          </ac:cxnSpMkLst>
        </pc:cxnChg>
        <pc:cxnChg chg="mod">
          <ac:chgData name="Marco Coraggio" userId="82d2aef7352d2ea4" providerId="LiveId" clId="{A2D894D4-FC51-4224-A147-F04AB9CF3BEC}" dt="2020-02-11T15:16:45.146" v="2559" actId="1038"/>
          <ac:cxnSpMkLst>
            <pc:docMk/>
            <pc:sldMk cId="1174541876" sldId="796"/>
            <ac:cxnSpMk id="9" creationId="{00000000-0000-0000-0000-000000000000}"/>
          </ac:cxnSpMkLst>
        </pc:cxnChg>
        <pc:cxnChg chg="mod">
          <ac:chgData name="Marco Coraggio" userId="82d2aef7352d2ea4" providerId="LiveId" clId="{A2D894D4-FC51-4224-A147-F04AB9CF3BEC}" dt="2020-02-11T15:16:45.146" v="2559" actId="1038"/>
          <ac:cxnSpMkLst>
            <pc:docMk/>
            <pc:sldMk cId="1174541876" sldId="796"/>
            <ac:cxnSpMk id="11" creationId="{00000000-0000-0000-0000-000000000000}"/>
          </ac:cxnSpMkLst>
        </pc:cxnChg>
        <pc:cxnChg chg="mod">
          <ac:chgData name="Marco Coraggio" userId="82d2aef7352d2ea4" providerId="LiveId" clId="{A2D894D4-FC51-4224-A147-F04AB9CF3BEC}" dt="2020-02-11T15:16:45.146" v="2559" actId="1038"/>
          <ac:cxnSpMkLst>
            <pc:docMk/>
            <pc:sldMk cId="1174541876" sldId="796"/>
            <ac:cxnSpMk id="12" creationId="{00000000-0000-0000-0000-000000000000}"/>
          </ac:cxnSpMkLst>
        </pc:cxnChg>
        <pc:cxnChg chg="add mod">
          <ac:chgData name="Marco Coraggio" userId="82d2aef7352d2ea4" providerId="LiveId" clId="{A2D894D4-FC51-4224-A147-F04AB9CF3BEC}" dt="2020-02-11T15:18:09.647" v="2573" actId="1037"/>
          <ac:cxnSpMkLst>
            <pc:docMk/>
            <pc:sldMk cId="1174541876" sldId="796"/>
            <ac:cxnSpMk id="18" creationId="{03DEC1AB-7D32-4612-A0A3-D0FC96224AF9}"/>
          </ac:cxnSpMkLst>
        </pc:cxnChg>
      </pc:sldChg>
      <pc:sldChg chg="modSp add del modAnim">
        <pc:chgData name="Marco Coraggio" userId="82d2aef7352d2ea4" providerId="LiveId" clId="{A2D894D4-FC51-4224-A147-F04AB9CF3BEC}" dt="2020-02-10T13:55:18.713" v="2416" actId="20577"/>
        <pc:sldMkLst>
          <pc:docMk/>
          <pc:sldMk cId="3519201141" sldId="797"/>
        </pc:sldMkLst>
        <pc:spChg chg="mod">
          <ac:chgData name="Marco Coraggio" userId="82d2aef7352d2ea4" providerId="LiveId" clId="{A2D894D4-FC51-4224-A147-F04AB9CF3BEC}" dt="2020-02-10T13:55:18.713" v="2416" actId="20577"/>
          <ac:spMkLst>
            <pc:docMk/>
            <pc:sldMk cId="3519201141" sldId="797"/>
            <ac:spMk id="11" creationId="{00000000-0000-0000-0000-000000000000}"/>
          </ac:spMkLst>
        </pc:spChg>
      </pc:sldChg>
      <pc:sldChg chg="modSp add modAnim">
        <pc:chgData name="Marco Coraggio" userId="82d2aef7352d2ea4" providerId="LiveId" clId="{A2D894D4-FC51-4224-A147-F04AB9CF3BEC}" dt="2020-02-11T16:54:24.065" v="3281" actId="20577"/>
        <pc:sldMkLst>
          <pc:docMk/>
          <pc:sldMk cId="3288292810" sldId="798"/>
        </pc:sldMkLst>
        <pc:spChg chg="mod">
          <ac:chgData name="Marco Coraggio" userId="82d2aef7352d2ea4" providerId="LiveId" clId="{A2D894D4-FC51-4224-A147-F04AB9CF3BEC}" dt="2020-02-11T16:54:24.065" v="3281" actId="20577"/>
          <ac:spMkLst>
            <pc:docMk/>
            <pc:sldMk cId="3288292810" sldId="798"/>
            <ac:spMk id="8" creationId="{00000000-0000-0000-0000-000000000000}"/>
          </ac:spMkLst>
        </pc:spChg>
      </pc:sldChg>
      <pc:sldChg chg="addSp delSp modSp add modAnim">
        <pc:chgData name="Marco Coraggio" userId="82d2aef7352d2ea4" providerId="LiveId" clId="{A2D894D4-FC51-4224-A147-F04AB9CF3BEC}" dt="2020-02-11T17:04:05.252" v="3412"/>
        <pc:sldMkLst>
          <pc:docMk/>
          <pc:sldMk cId="4123667377" sldId="799"/>
        </pc:sldMkLst>
        <pc:spChg chg="add del mod">
          <ac:chgData name="Marco Coraggio" userId="82d2aef7352d2ea4" providerId="LiveId" clId="{A2D894D4-FC51-4224-A147-F04AB9CF3BEC}" dt="2020-02-11T15:52:07.586" v="2680"/>
          <ac:spMkLst>
            <pc:docMk/>
            <pc:sldMk cId="4123667377" sldId="799"/>
            <ac:spMk id="2" creationId="{ED220F7C-1C66-48E1-8BA3-A347107565E0}"/>
          </ac:spMkLst>
        </pc:spChg>
        <pc:spChg chg="add del mod">
          <ac:chgData name="Marco Coraggio" userId="82d2aef7352d2ea4" providerId="LiveId" clId="{A2D894D4-FC51-4224-A147-F04AB9CF3BEC}" dt="2020-02-11T15:52:07.586" v="2680"/>
          <ac:spMkLst>
            <pc:docMk/>
            <pc:sldMk cId="4123667377" sldId="799"/>
            <ac:spMk id="5" creationId="{96B3449B-A96A-4664-ACDE-E099CB3F2DCE}"/>
          </ac:spMkLst>
        </pc:spChg>
        <pc:spChg chg="add mod">
          <ac:chgData name="Marco Coraggio" userId="82d2aef7352d2ea4" providerId="LiveId" clId="{A2D894D4-FC51-4224-A147-F04AB9CF3BEC}" dt="2020-02-11T17:00:26.803" v="3362" actId="20577"/>
          <ac:spMkLst>
            <pc:docMk/>
            <pc:sldMk cId="4123667377" sldId="799"/>
            <ac:spMk id="7" creationId="{DA276C8F-16D3-4BF9-AB38-6062FE4E4CCD}"/>
          </ac:spMkLst>
        </pc:spChg>
        <pc:spChg chg="mod">
          <ac:chgData name="Marco Coraggio" userId="82d2aef7352d2ea4" providerId="LiveId" clId="{A2D894D4-FC51-4224-A147-F04AB9CF3BEC}" dt="2020-02-11T17:01:16.655" v="3407" actId="1036"/>
          <ac:spMkLst>
            <pc:docMk/>
            <pc:sldMk cId="4123667377" sldId="799"/>
            <ac:spMk id="12" creationId="{00000000-0000-0000-0000-000000000000}"/>
          </ac:spMkLst>
        </pc:spChg>
        <pc:spChg chg="add mod">
          <ac:chgData name="Marco Coraggio" userId="82d2aef7352d2ea4" providerId="LiveId" clId="{A2D894D4-FC51-4224-A147-F04AB9CF3BEC}" dt="2020-02-10T11:59:22.601" v="1924" actId="164"/>
          <ac:spMkLst>
            <pc:docMk/>
            <pc:sldMk cId="4123667377" sldId="799"/>
            <ac:spMk id="17" creationId="{C48C3B7E-9DFD-4CB6-956D-7B8EC34826CD}"/>
          </ac:spMkLst>
        </pc:spChg>
        <pc:grpChg chg="add mod">
          <ac:chgData name="Marco Coraggio" userId="82d2aef7352d2ea4" providerId="LiveId" clId="{A2D894D4-FC51-4224-A147-F04AB9CF3BEC}" dt="2020-02-11T17:00:52.825" v="3399" actId="1036"/>
          <ac:grpSpMkLst>
            <pc:docMk/>
            <pc:sldMk cId="4123667377" sldId="799"/>
            <ac:grpSpMk id="11" creationId="{412CC2B4-3116-4F7E-B433-B295B120081D}"/>
          </ac:grpSpMkLst>
        </pc:grpChg>
        <pc:grpChg chg="mod">
          <ac:chgData name="Marco Coraggio" userId="82d2aef7352d2ea4" providerId="LiveId" clId="{A2D894D4-FC51-4224-A147-F04AB9CF3BEC}" dt="2020-02-11T17:00:52.825" v="3399" actId="1036"/>
          <ac:grpSpMkLst>
            <pc:docMk/>
            <pc:sldMk cId="4123667377" sldId="799"/>
            <ac:grpSpMk id="13" creationId="{A1F83963-DA18-40C0-A613-39192F0043B1}"/>
          </ac:grpSpMkLst>
        </pc:grpChg>
        <pc:picChg chg="del mod ord">
          <ac:chgData name="Marco Coraggio" userId="82d2aef7352d2ea4" providerId="LiveId" clId="{A2D894D4-FC51-4224-A147-F04AB9CF3BEC}" dt="2020-02-10T11:59:08.866" v="1917" actId="478"/>
          <ac:picMkLst>
            <pc:docMk/>
            <pc:sldMk cId="4123667377" sldId="799"/>
            <ac:picMk id="5" creationId="{6DD22823-C601-41B0-AC36-AB3265FB554B}"/>
          </ac:picMkLst>
        </pc:picChg>
        <pc:picChg chg="mod">
          <ac:chgData name="Marco Coraggio" userId="82d2aef7352d2ea4" providerId="LiveId" clId="{A2D894D4-FC51-4224-A147-F04AB9CF3BEC}" dt="2020-02-11T17:00:52.825" v="3399" actId="1036"/>
          <ac:picMkLst>
            <pc:docMk/>
            <pc:sldMk cId="4123667377" sldId="799"/>
            <ac:picMk id="6" creationId="{4B9AD823-E0C4-4AC2-B8D4-503C0C1523FF}"/>
          </ac:picMkLst>
        </pc:picChg>
        <pc:picChg chg="del">
          <ac:chgData name="Marco Coraggio" userId="82d2aef7352d2ea4" providerId="LiveId" clId="{A2D894D4-FC51-4224-A147-F04AB9CF3BEC}" dt="2020-02-10T11:58:35.236" v="1898" actId="478"/>
          <ac:picMkLst>
            <pc:docMk/>
            <pc:sldMk cId="4123667377" sldId="799"/>
            <ac:picMk id="8" creationId="{49718ACC-2BA3-4993-95C6-A24B439A1C4C}"/>
          </ac:picMkLst>
        </pc:picChg>
        <pc:picChg chg="mod ord">
          <ac:chgData name="Marco Coraggio" userId="82d2aef7352d2ea4" providerId="LiveId" clId="{A2D894D4-FC51-4224-A147-F04AB9CF3BEC}" dt="2020-02-10T11:59:22.601" v="1924" actId="164"/>
          <ac:picMkLst>
            <pc:docMk/>
            <pc:sldMk cId="4123667377" sldId="799"/>
            <ac:picMk id="9" creationId="{6564E079-486F-46B9-ACEC-24F9F1B7F7F5}"/>
          </ac:picMkLst>
        </pc:picChg>
        <pc:picChg chg="mod">
          <ac:chgData name="Marco Coraggio" userId="82d2aef7352d2ea4" providerId="LiveId" clId="{A2D894D4-FC51-4224-A147-F04AB9CF3BEC}" dt="2020-02-11T17:01:19.784" v="3409" actId="1036"/>
          <ac:picMkLst>
            <pc:docMk/>
            <pc:sldMk cId="4123667377" sldId="799"/>
            <ac:picMk id="16" creationId="{00000000-0000-0000-0000-000000000000}"/>
          </ac:picMkLst>
        </pc:picChg>
        <pc:picChg chg="add del mod">
          <ac:chgData name="Marco Coraggio" userId="82d2aef7352d2ea4" providerId="LiveId" clId="{A2D894D4-FC51-4224-A147-F04AB9CF3BEC}" dt="2020-02-11T15:56:33.206" v="2809" actId="478"/>
          <ac:picMkLst>
            <pc:docMk/>
            <pc:sldMk cId="4123667377" sldId="799"/>
            <ac:picMk id="18" creationId="{57C47791-E018-4131-A8BD-986B303A43AB}"/>
          </ac:picMkLst>
        </pc:picChg>
        <pc:picChg chg="mod ord">
          <ac:chgData name="Marco Coraggio" userId="82d2aef7352d2ea4" providerId="LiveId" clId="{A2D894D4-FC51-4224-A147-F04AB9CF3BEC}" dt="2020-02-11T15:57:27.958" v="2877" actId="1038"/>
          <ac:picMkLst>
            <pc:docMk/>
            <pc:sldMk cId="4123667377" sldId="799"/>
            <ac:picMk id="19" creationId="{F4D7D2B5-B3E6-4D00-9917-C2BD82463EFF}"/>
          </ac:picMkLst>
        </pc:picChg>
        <pc:cxnChg chg="mod">
          <ac:chgData name="Marco Coraggio" userId="82d2aef7352d2ea4" providerId="LiveId" clId="{A2D894D4-FC51-4224-A147-F04AB9CF3BEC}" dt="2020-02-11T17:00:52.825" v="3399" actId="1036"/>
          <ac:cxnSpMkLst>
            <pc:docMk/>
            <pc:sldMk cId="4123667377" sldId="799"/>
            <ac:cxnSpMk id="10" creationId="{00000000-0000-0000-0000-000000000000}"/>
          </ac:cxnSpMkLst>
        </pc:cxnChg>
      </pc:sldChg>
      <pc:sldChg chg="delSp modSp add del delAnim modAnim">
        <pc:chgData name="Marco Coraggio" userId="82d2aef7352d2ea4" providerId="LiveId" clId="{A2D894D4-FC51-4224-A147-F04AB9CF3BEC}" dt="2020-02-10T10:45:29.752" v="229" actId="2696"/>
        <pc:sldMkLst>
          <pc:docMk/>
          <pc:sldMk cId="275102944" sldId="800"/>
        </pc:sldMkLst>
        <pc:spChg chg="mod">
          <ac:chgData name="Marco Coraggio" userId="82d2aef7352d2ea4" providerId="LiveId" clId="{A2D894D4-FC51-4224-A147-F04AB9CF3BEC}" dt="2020-02-10T10:45:17.217" v="226"/>
          <ac:spMkLst>
            <pc:docMk/>
            <pc:sldMk cId="275102944" sldId="800"/>
            <ac:spMk id="2" creationId="{00000000-0000-0000-0000-000000000000}"/>
          </ac:spMkLst>
        </pc:spChg>
        <pc:spChg chg="del">
          <ac:chgData name="Marco Coraggio" userId="82d2aef7352d2ea4" providerId="LiveId" clId="{A2D894D4-FC51-4224-A147-F04AB9CF3BEC}" dt="2020-02-10T10:44:49.762" v="224" actId="478"/>
          <ac:spMkLst>
            <pc:docMk/>
            <pc:sldMk cId="275102944" sldId="800"/>
            <ac:spMk id="6" creationId="{00000000-0000-0000-0000-000000000000}"/>
          </ac:spMkLst>
        </pc:spChg>
        <pc:spChg chg="del">
          <ac:chgData name="Marco Coraggio" userId="82d2aef7352d2ea4" providerId="LiveId" clId="{A2D894D4-FC51-4224-A147-F04AB9CF3BEC}" dt="2020-02-10T10:44:49.762" v="224" actId="478"/>
          <ac:spMkLst>
            <pc:docMk/>
            <pc:sldMk cId="275102944" sldId="800"/>
            <ac:spMk id="9" creationId="{00000000-0000-0000-0000-000000000000}"/>
          </ac:spMkLst>
        </pc:spChg>
        <pc:grpChg chg="del">
          <ac:chgData name="Marco Coraggio" userId="82d2aef7352d2ea4" providerId="LiveId" clId="{A2D894D4-FC51-4224-A147-F04AB9CF3BEC}" dt="2020-02-10T10:44:49.762" v="224" actId="478"/>
          <ac:grpSpMkLst>
            <pc:docMk/>
            <pc:sldMk cId="275102944" sldId="800"/>
            <ac:grpSpMk id="24" creationId="{00000000-0000-0000-0000-000000000000}"/>
          </ac:grpSpMkLst>
        </pc:grpChg>
        <pc:cxnChg chg="mod">
          <ac:chgData name="Marco Coraggio" userId="82d2aef7352d2ea4" providerId="LiveId" clId="{A2D894D4-FC51-4224-A147-F04AB9CF3BEC}" dt="2020-02-10T10:44:49.762" v="224" actId="478"/>
          <ac:cxnSpMkLst>
            <pc:docMk/>
            <pc:sldMk cId="275102944" sldId="800"/>
            <ac:cxnSpMk id="7" creationId="{00000000-0000-0000-0000-000000000000}"/>
          </ac:cxnSpMkLst>
        </pc:cxnChg>
        <pc:cxnChg chg="mod">
          <ac:chgData name="Marco Coraggio" userId="82d2aef7352d2ea4" providerId="LiveId" clId="{A2D894D4-FC51-4224-A147-F04AB9CF3BEC}" dt="2020-02-10T10:44:49.762" v="224" actId="478"/>
          <ac:cxnSpMkLst>
            <pc:docMk/>
            <pc:sldMk cId="275102944" sldId="800"/>
            <ac:cxnSpMk id="8" creationId="{00000000-0000-0000-0000-000000000000}"/>
          </ac:cxnSpMkLst>
        </pc:cxnChg>
      </pc:sldChg>
      <pc:sldChg chg="add del">
        <pc:chgData name="Marco Coraggio" userId="82d2aef7352d2ea4" providerId="LiveId" clId="{A2D894D4-FC51-4224-A147-F04AB9CF3BEC}" dt="2020-02-10T10:48:41.650" v="355" actId="2696"/>
        <pc:sldMkLst>
          <pc:docMk/>
          <pc:sldMk cId="2786382733" sldId="805"/>
        </pc:sldMkLst>
      </pc:sldChg>
      <pc:sldChg chg="add">
        <pc:chgData name="Marco Coraggio" userId="82d2aef7352d2ea4" providerId="LiveId" clId="{A2D894D4-FC51-4224-A147-F04AB9CF3BEC}" dt="2020-02-10T13:38:09.185" v="2318"/>
        <pc:sldMkLst>
          <pc:docMk/>
          <pc:sldMk cId="28169716" sldId="806"/>
        </pc:sldMkLst>
      </pc:sldChg>
      <pc:sldChg chg="add">
        <pc:chgData name="Marco Coraggio" userId="82d2aef7352d2ea4" providerId="LiveId" clId="{A2D894D4-FC51-4224-A147-F04AB9CF3BEC}" dt="2020-02-10T13:38:09.185" v="2318"/>
        <pc:sldMkLst>
          <pc:docMk/>
          <pc:sldMk cId="1735701097" sldId="807"/>
        </pc:sldMkLst>
      </pc:sldChg>
      <pc:sldChg chg="modSp">
        <pc:chgData name="Marco Coraggio" userId="82d2aef7352d2ea4" providerId="LiveId" clId="{A2D894D4-FC51-4224-A147-F04AB9CF3BEC}" dt="2020-02-10T13:08:07.979" v="2143" actId="1035"/>
        <pc:sldMkLst>
          <pc:docMk/>
          <pc:sldMk cId="1371124389" sldId="808"/>
        </pc:sldMkLst>
        <pc:picChg chg="mod">
          <ac:chgData name="Marco Coraggio" userId="82d2aef7352d2ea4" providerId="LiveId" clId="{A2D894D4-FC51-4224-A147-F04AB9CF3BEC}" dt="2020-02-10T13:08:07.979" v="2143" actId="1035"/>
          <ac:picMkLst>
            <pc:docMk/>
            <pc:sldMk cId="1371124389" sldId="808"/>
            <ac:picMk id="6" creationId="{00000000-0000-0000-0000-000000000000}"/>
          </ac:picMkLst>
        </pc:picChg>
      </pc:sldChg>
      <pc:sldChg chg="addSp modSp modAnim">
        <pc:chgData name="Marco Coraggio" userId="82d2aef7352d2ea4" providerId="LiveId" clId="{A2D894D4-FC51-4224-A147-F04AB9CF3BEC}" dt="2020-02-12T13:48:51.443" v="4449" actId="1035"/>
        <pc:sldMkLst>
          <pc:docMk/>
          <pc:sldMk cId="2230226649" sldId="809"/>
        </pc:sldMkLst>
        <pc:spChg chg="mod">
          <ac:chgData name="Marco Coraggio" userId="82d2aef7352d2ea4" providerId="LiveId" clId="{A2D894D4-FC51-4224-A147-F04AB9CF3BEC}" dt="2020-02-11T21:17:15.146" v="4084" actId="20577"/>
          <ac:spMkLst>
            <pc:docMk/>
            <pc:sldMk cId="2230226649" sldId="809"/>
            <ac:spMk id="3" creationId="{00000000-0000-0000-0000-000000000000}"/>
          </ac:spMkLst>
        </pc:spChg>
        <pc:spChg chg="add mod">
          <ac:chgData name="Marco Coraggio" userId="82d2aef7352d2ea4" providerId="LiveId" clId="{A2D894D4-FC51-4224-A147-F04AB9CF3BEC}" dt="2020-02-12T13:48:35.937" v="4420" actId="1035"/>
          <ac:spMkLst>
            <pc:docMk/>
            <pc:sldMk cId="2230226649" sldId="809"/>
            <ac:spMk id="5" creationId="{10CCE1A2-2828-4B49-937D-65023A906D9A}"/>
          </ac:spMkLst>
        </pc:spChg>
        <pc:spChg chg="add mod">
          <ac:chgData name="Marco Coraggio" userId="82d2aef7352d2ea4" providerId="LiveId" clId="{A2D894D4-FC51-4224-A147-F04AB9CF3BEC}" dt="2020-02-12T13:48:35.937" v="4420" actId="1035"/>
          <ac:spMkLst>
            <pc:docMk/>
            <pc:sldMk cId="2230226649" sldId="809"/>
            <ac:spMk id="7" creationId="{64B42B07-CE82-4EC5-AB77-0AFB95872340}"/>
          </ac:spMkLst>
        </pc:spChg>
        <pc:spChg chg="add mod">
          <ac:chgData name="Marco Coraggio" userId="82d2aef7352d2ea4" providerId="LiveId" clId="{A2D894D4-FC51-4224-A147-F04AB9CF3BEC}" dt="2020-02-12T13:48:51.443" v="4449" actId="1035"/>
          <ac:spMkLst>
            <pc:docMk/>
            <pc:sldMk cId="2230226649" sldId="809"/>
            <ac:spMk id="8" creationId="{DD4462D0-3B4E-4FAD-BAA2-736CAFBDAB94}"/>
          </ac:spMkLst>
        </pc:spChg>
        <pc:spChg chg="mod">
          <ac:chgData name="Marco Coraggio" userId="82d2aef7352d2ea4" providerId="LiveId" clId="{A2D894D4-FC51-4224-A147-F04AB9CF3BEC}" dt="2020-02-12T13:48:42.550" v="4427" actId="20577"/>
          <ac:spMkLst>
            <pc:docMk/>
            <pc:sldMk cId="2230226649" sldId="809"/>
            <ac:spMk id="13" creationId="{00000000-0000-0000-0000-000000000000}"/>
          </ac:spMkLst>
        </pc:spChg>
        <pc:spChg chg="mod">
          <ac:chgData name="Marco Coraggio" userId="82d2aef7352d2ea4" providerId="LiveId" clId="{A2D894D4-FC51-4224-A147-F04AB9CF3BEC}" dt="2020-02-12T13:48:51.443" v="4449" actId="1035"/>
          <ac:spMkLst>
            <pc:docMk/>
            <pc:sldMk cId="2230226649" sldId="809"/>
            <ac:spMk id="17" creationId="{D62F4C9C-0FFD-4334-B8DC-B9BEB0B50C16}"/>
          </ac:spMkLst>
        </pc:spChg>
        <pc:spChg chg="mod">
          <ac:chgData name="Marco Coraggio" userId="82d2aef7352d2ea4" providerId="LiveId" clId="{A2D894D4-FC51-4224-A147-F04AB9CF3BEC}" dt="2020-02-12T13:48:51.443" v="4449" actId="1035"/>
          <ac:spMkLst>
            <pc:docMk/>
            <pc:sldMk cId="2230226649" sldId="809"/>
            <ac:spMk id="18" creationId="{5137AE24-E456-46FC-B6B6-F5A4B930C07B}"/>
          </ac:spMkLst>
        </pc:spChg>
        <pc:picChg chg="mod">
          <ac:chgData name="Marco Coraggio" userId="82d2aef7352d2ea4" providerId="LiveId" clId="{A2D894D4-FC51-4224-A147-F04AB9CF3BEC}" dt="2020-02-12T13:48:51.443" v="4449" actId="1035"/>
          <ac:picMkLst>
            <pc:docMk/>
            <pc:sldMk cId="2230226649" sldId="809"/>
            <ac:picMk id="2" creationId="{00000000-0000-0000-0000-000000000000}"/>
          </ac:picMkLst>
        </pc:picChg>
        <pc:picChg chg="mod">
          <ac:chgData name="Marco Coraggio" userId="82d2aef7352d2ea4" providerId="LiveId" clId="{A2D894D4-FC51-4224-A147-F04AB9CF3BEC}" dt="2020-02-12T13:48:51.443" v="4449" actId="1035"/>
          <ac:picMkLst>
            <pc:docMk/>
            <pc:sldMk cId="2230226649" sldId="809"/>
            <ac:picMk id="6" creationId="{00000000-0000-0000-0000-000000000000}"/>
          </ac:picMkLst>
        </pc:picChg>
        <pc:cxnChg chg="mod">
          <ac:chgData name="Marco Coraggio" userId="82d2aef7352d2ea4" providerId="LiveId" clId="{A2D894D4-FC51-4224-A147-F04AB9CF3BEC}" dt="2020-02-12T13:48:48.380" v="4446" actId="1035"/>
          <ac:cxnSpMkLst>
            <pc:docMk/>
            <pc:sldMk cId="2230226649" sldId="809"/>
            <ac:cxnSpMk id="9" creationId="{00000000-0000-0000-0000-000000000000}"/>
          </ac:cxnSpMkLst>
        </pc:cxnChg>
        <pc:cxnChg chg="mod">
          <ac:chgData name="Marco Coraggio" userId="82d2aef7352d2ea4" providerId="LiveId" clId="{A2D894D4-FC51-4224-A147-F04AB9CF3BEC}" dt="2020-02-12T13:48:48.380" v="4446" actId="1035"/>
          <ac:cxnSpMkLst>
            <pc:docMk/>
            <pc:sldMk cId="2230226649" sldId="809"/>
            <ac:cxnSpMk id="11" creationId="{00000000-0000-0000-0000-000000000000}"/>
          </ac:cxnSpMkLst>
        </pc:cxnChg>
        <pc:cxnChg chg="mod">
          <ac:chgData name="Marco Coraggio" userId="82d2aef7352d2ea4" providerId="LiveId" clId="{A2D894D4-FC51-4224-A147-F04AB9CF3BEC}" dt="2020-02-12T13:48:48.380" v="4446" actId="1035"/>
          <ac:cxnSpMkLst>
            <pc:docMk/>
            <pc:sldMk cId="2230226649" sldId="809"/>
            <ac:cxnSpMk id="14" creationId="{00000000-0000-0000-0000-000000000000}"/>
          </ac:cxnSpMkLst>
        </pc:cxnChg>
        <pc:cxnChg chg="mod">
          <ac:chgData name="Marco Coraggio" userId="82d2aef7352d2ea4" providerId="LiveId" clId="{A2D894D4-FC51-4224-A147-F04AB9CF3BEC}" dt="2020-02-12T13:48:48.380" v="4446" actId="1035"/>
          <ac:cxnSpMkLst>
            <pc:docMk/>
            <pc:sldMk cId="2230226649" sldId="809"/>
            <ac:cxnSpMk id="16" creationId="{00000000-0000-0000-0000-000000000000}"/>
          </ac:cxnSpMkLst>
        </pc:cxnChg>
      </pc:sldChg>
      <pc:sldChg chg="addSp delSp modSp add modAnim">
        <pc:chgData name="Marco Coraggio" userId="82d2aef7352d2ea4" providerId="LiveId" clId="{A2D894D4-FC51-4224-A147-F04AB9CF3BEC}" dt="2020-02-11T21:16:28.318" v="4083" actId="14100"/>
        <pc:sldMkLst>
          <pc:docMk/>
          <pc:sldMk cId="3619168280" sldId="812"/>
        </pc:sldMkLst>
        <pc:spChg chg="mod">
          <ac:chgData name="Marco Coraggio" userId="82d2aef7352d2ea4" providerId="LiveId" clId="{A2D894D4-FC51-4224-A147-F04AB9CF3BEC}" dt="2020-02-11T21:16:11.051" v="4071" actId="20577"/>
          <ac:spMkLst>
            <pc:docMk/>
            <pc:sldMk cId="3619168280" sldId="812"/>
            <ac:spMk id="3" creationId="{00000000-0000-0000-0000-000000000000}"/>
          </ac:spMkLst>
        </pc:spChg>
        <pc:spChg chg="add mod">
          <ac:chgData name="Marco Coraggio" userId="82d2aef7352d2ea4" providerId="LiveId" clId="{A2D894D4-FC51-4224-A147-F04AB9CF3BEC}" dt="2020-02-11T21:16:28.318" v="4083" actId="14100"/>
          <ac:spMkLst>
            <pc:docMk/>
            <pc:sldMk cId="3619168280" sldId="812"/>
            <ac:spMk id="5" creationId="{96E5D6B6-8560-4C26-B014-5FD8A80B0FC5}"/>
          </ac:spMkLst>
        </pc:spChg>
        <pc:spChg chg="add del mod">
          <ac:chgData name="Marco Coraggio" userId="82d2aef7352d2ea4" providerId="LiveId" clId="{A2D894D4-FC51-4224-A147-F04AB9CF3BEC}" dt="2020-02-11T14:39:03.450" v="2453"/>
          <ac:spMkLst>
            <pc:docMk/>
            <pc:sldMk cId="3619168280" sldId="812"/>
            <ac:spMk id="7" creationId="{6EB2D714-2237-4EAE-AA52-C2AB85941027}"/>
          </ac:spMkLst>
        </pc:spChg>
        <pc:spChg chg="mod ord">
          <ac:chgData name="Marco Coraggio" userId="82d2aef7352d2ea4" providerId="LiveId" clId="{A2D894D4-FC51-4224-A147-F04AB9CF3BEC}" dt="2020-02-11T21:04:58.082" v="3989" actId="166"/>
          <ac:spMkLst>
            <pc:docMk/>
            <pc:sldMk cId="3619168280" sldId="812"/>
            <ac:spMk id="9" creationId="{0A4201A8-11A0-4F5C-9B3A-2FBA0771D9F2}"/>
          </ac:spMkLst>
        </pc:spChg>
        <pc:grpChg chg="add mod topLvl">
          <ac:chgData name="Marco Coraggio" userId="82d2aef7352d2ea4" providerId="LiveId" clId="{A2D894D4-FC51-4224-A147-F04AB9CF3BEC}" dt="2020-02-11T21:05:37.763" v="3994" actId="164"/>
          <ac:grpSpMkLst>
            <pc:docMk/>
            <pc:sldMk cId="3619168280" sldId="812"/>
            <ac:grpSpMk id="7" creationId="{9B8E3E5A-6F2B-4E9D-ABBB-D9A3814872A9}"/>
          </ac:grpSpMkLst>
        </pc:grpChg>
        <pc:grpChg chg="add del mod">
          <ac:chgData name="Marco Coraggio" userId="82d2aef7352d2ea4" providerId="LiveId" clId="{A2D894D4-FC51-4224-A147-F04AB9CF3BEC}" dt="2020-02-11T21:04:51.976" v="3988" actId="165"/>
          <ac:grpSpMkLst>
            <pc:docMk/>
            <pc:sldMk cId="3619168280" sldId="812"/>
            <ac:grpSpMk id="23" creationId="{00D6216D-0D56-4385-8125-1D353964090A}"/>
          </ac:grpSpMkLst>
        </pc:grpChg>
        <pc:grpChg chg="add mod">
          <ac:chgData name="Marco Coraggio" userId="82d2aef7352d2ea4" providerId="LiveId" clId="{A2D894D4-FC51-4224-A147-F04AB9CF3BEC}" dt="2020-02-11T21:05:37.763" v="3994" actId="164"/>
          <ac:grpSpMkLst>
            <pc:docMk/>
            <pc:sldMk cId="3619168280" sldId="812"/>
            <ac:grpSpMk id="24" creationId="{A4FDC908-C228-4F3A-9585-FF42D16EA3AB}"/>
          </ac:grpSpMkLst>
        </pc:grpChg>
        <pc:picChg chg="mod">
          <ac:chgData name="Marco Coraggio" userId="82d2aef7352d2ea4" providerId="LiveId" clId="{A2D894D4-FC51-4224-A147-F04AB9CF3BEC}" dt="2020-02-10T12:12:28.306" v="2130" actId="1038"/>
          <ac:picMkLst>
            <pc:docMk/>
            <pc:sldMk cId="3619168280" sldId="812"/>
            <ac:picMk id="6" creationId="{00000000-0000-0000-0000-000000000000}"/>
          </ac:picMkLst>
        </pc:picChg>
        <pc:cxnChg chg="mod">
          <ac:chgData name="Marco Coraggio" userId="82d2aef7352d2ea4" providerId="LiveId" clId="{A2D894D4-FC51-4224-A147-F04AB9CF3BEC}" dt="2020-02-11T21:05:57.951" v="3997" actId="14100"/>
          <ac:cxnSpMkLst>
            <pc:docMk/>
            <pc:sldMk cId="3619168280" sldId="812"/>
            <ac:cxnSpMk id="8" creationId="{968CE734-9821-47D0-91C1-D766AA07F886}"/>
          </ac:cxnSpMkLst>
        </pc:cxnChg>
        <pc:cxnChg chg="add mod ord topLvl">
          <ac:chgData name="Marco Coraggio" userId="82d2aef7352d2ea4" providerId="LiveId" clId="{A2D894D4-FC51-4224-A147-F04AB9CF3BEC}" dt="2020-02-11T21:05:53.169" v="3996" actId="14100"/>
          <ac:cxnSpMkLst>
            <pc:docMk/>
            <pc:sldMk cId="3619168280" sldId="812"/>
            <ac:cxnSpMk id="11" creationId="{56131F7C-331C-4C93-B2D8-2F59D92611A8}"/>
          </ac:cxnSpMkLst>
        </pc:cxnChg>
        <pc:cxnChg chg="add mod ord topLvl">
          <ac:chgData name="Marco Coraggio" userId="82d2aef7352d2ea4" providerId="LiveId" clId="{A2D894D4-FC51-4224-A147-F04AB9CF3BEC}" dt="2020-02-11T21:06:05.586" v="3999" actId="14100"/>
          <ac:cxnSpMkLst>
            <pc:docMk/>
            <pc:sldMk cId="3619168280" sldId="812"/>
            <ac:cxnSpMk id="14" creationId="{D6DCD306-B70C-477F-AEF9-46FE23CA7ED3}"/>
          </ac:cxnSpMkLst>
        </pc:cxnChg>
        <pc:cxnChg chg="add mod ord topLvl">
          <ac:chgData name="Marco Coraggio" userId="82d2aef7352d2ea4" providerId="LiveId" clId="{A2D894D4-FC51-4224-A147-F04AB9CF3BEC}" dt="2020-02-11T21:06:02.148" v="3998" actId="14100"/>
          <ac:cxnSpMkLst>
            <pc:docMk/>
            <pc:sldMk cId="3619168280" sldId="812"/>
            <ac:cxnSpMk id="20" creationId="{90ACEA3F-1D27-4ED5-8F56-47EDE28E02A2}"/>
          </ac:cxnSpMkLst>
        </pc:cxnChg>
      </pc:sldChg>
      <pc:sldChg chg="add del">
        <pc:chgData name="Marco Coraggio" userId="82d2aef7352d2ea4" providerId="LiveId" clId="{A2D894D4-FC51-4224-A147-F04AB9CF3BEC}" dt="2020-02-10T10:51:54.139" v="403" actId="2696"/>
        <pc:sldMkLst>
          <pc:docMk/>
          <pc:sldMk cId="3626731959" sldId="814"/>
        </pc:sldMkLst>
      </pc:sldChg>
      <pc:sldChg chg="modSp modAnim">
        <pc:chgData name="Marco Coraggio" userId="82d2aef7352d2ea4" providerId="LiveId" clId="{A2D894D4-FC51-4224-A147-F04AB9CF3BEC}" dt="2020-02-11T21:22:01.757" v="4306" actId="20577"/>
        <pc:sldMkLst>
          <pc:docMk/>
          <pc:sldMk cId="3764816664" sldId="817"/>
        </pc:sldMkLst>
        <pc:spChg chg="mod">
          <ac:chgData name="Marco Coraggio" userId="82d2aef7352d2ea4" providerId="LiveId" clId="{A2D894D4-FC51-4224-A147-F04AB9CF3BEC}" dt="2020-02-11T21:22:01.757" v="4306" actId="20577"/>
          <ac:spMkLst>
            <pc:docMk/>
            <pc:sldMk cId="3764816664" sldId="817"/>
            <ac:spMk id="2" creationId="{00000000-0000-0000-0000-000000000000}"/>
          </ac:spMkLst>
        </pc:spChg>
        <pc:grpChg chg="mod">
          <ac:chgData name="Marco Coraggio" userId="82d2aef7352d2ea4" providerId="LiveId" clId="{A2D894D4-FC51-4224-A147-F04AB9CF3BEC}" dt="2020-02-11T21:20:21.006" v="4164" actId="1036"/>
          <ac:grpSpMkLst>
            <pc:docMk/>
            <pc:sldMk cId="3764816664" sldId="817"/>
            <ac:grpSpMk id="15" creationId="{00000000-0000-0000-0000-000000000000}"/>
          </ac:grpSpMkLst>
        </pc:grpChg>
        <pc:grpChg chg="mod">
          <ac:chgData name="Marco Coraggio" userId="82d2aef7352d2ea4" providerId="LiveId" clId="{A2D894D4-FC51-4224-A147-F04AB9CF3BEC}" dt="2020-02-10T10:58:57.757" v="421" actId="1035"/>
          <ac:grpSpMkLst>
            <pc:docMk/>
            <pc:sldMk cId="3764816664" sldId="817"/>
            <ac:grpSpMk id="24" creationId="{58CC889A-30A9-479F-A479-4AF675982DD5}"/>
          </ac:grpSpMkLst>
        </pc:grpChg>
      </pc:sldChg>
      <pc:sldChg chg="add">
        <pc:chgData name="Marco Coraggio" userId="82d2aef7352d2ea4" providerId="LiveId" clId="{A2D894D4-FC51-4224-A147-F04AB9CF3BEC}" dt="2020-02-12T13:49:02.812" v="4452"/>
        <pc:sldMkLst>
          <pc:docMk/>
          <pc:sldMk cId="1452409659" sldId="820"/>
        </pc:sldMkLst>
      </pc:sldChg>
      <pc:sldChg chg="modSp del">
        <pc:chgData name="Marco Coraggio" userId="82d2aef7352d2ea4" providerId="LiveId" clId="{A2D894D4-FC51-4224-A147-F04AB9CF3BEC}" dt="2020-02-12T13:48:56.650" v="4450" actId="2696"/>
        <pc:sldMkLst>
          <pc:docMk/>
          <pc:sldMk cId="1845403047" sldId="820"/>
        </pc:sldMkLst>
        <pc:spChg chg="mod">
          <ac:chgData name="Marco Coraggio" userId="82d2aef7352d2ea4" providerId="LiveId" clId="{A2D894D4-FC51-4224-A147-F04AB9CF3BEC}" dt="2020-02-10T11:24:09.255" v="876" actId="20577"/>
          <ac:spMkLst>
            <pc:docMk/>
            <pc:sldMk cId="1845403047" sldId="820"/>
            <ac:spMk id="2" creationId="{00000000-0000-0000-0000-000000000000}"/>
          </ac:spMkLst>
        </pc:spChg>
      </pc:sldChg>
      <pc:sldChg chg="modSp del">
        <pc:chgData name="Marco Coraggio" userId="82d2aef7352d2ea4" providerId="LiveId" clId="{A2D894D4-FC51-4224-A147-F04AB9CF3BEC}" dt="2020-02-12T13:48:56.695" v="4451" actId="2696"/>
        <pc:sldMkLst>
          <pc:docMk/>
          <pc:sldMk cId="2988975850" sldId="821"/>
        </pc:sldMkLst>
        <pc:spChg chg="mod">
          <ac:chgData name="Marco Coraggio" userId="82d2aef7352d2ea4" providerId="LiveId" clId="{A2D894D4-FC51-4224-A147-F04AB9CF3BEC}" dt="2020-02-11T21:18:24.553" v="4125" actId="404"/>
          <ac:spMkLst>
            <pc:docMk/>
            <pc:sldMk cId="2988975850" sldId="821"/>
            <ac:spMk id="2" creationId="{00000000-0000-0000-0000-000000000000}"/>
          </ac:spMkLst>
        </pc:spChg>
        <pc:spChg chg="mod">
          <ac:chgData name="Marco Coraggio" userId="82d2aef7352d2ea4" providerId="LiveId" clId="{A2D894D4-FC51-4224-A147-F04AB9CF3BEC}" dt="2020-02-10T10:41:21.749" v="216" actId="20577"/>
          <ac:spMkLst>
            <pc:docMk/>
            <pc:sldMk cId="2988975850" sldId="821"/>
            <ac:spMk id="3" creationId="{00000000-0000-0000-0000-000000000000}"/>
          </ac:spMkLst>
        </pc:spChg>
        <pc:spChg chg="mod">
          <ac:chgData name="Marco Coraggio" userId="82d2aef7352d2ea4" providerId="LiveId" clId="{A2D894D4-FC51-4224-A147-F04AB9CF3BEC}" dt="2020-02-11T21:18:45.586" v="4153" actId="1035"/>
          <ac:spMkLst>
            <pc:docMk/>
            <pc:sldMk cId="2988975850" sldId="821"/>
            <ac:spMk id="6" creationId="{00000000-0000-0000-0000-000000000000}"/>
          </ac:spMkLst>
        </pc:spChg>
        <pc:picChg chg="mod">
          <ac:chgData name="Marco Coraggio" userId="82d2aef7352d2ea4" providerId="LiveId" clId="{A2D894D4-FC51-4224-A147-F04AB9CF3BEC}" dt="2020-02-11T21:18:45.586" v="4153" actId="1035"/>
          <ac:picMkLst>
            <pc:docMk/>
            <pc:sldMk cId="2988975850" sldId="821"/>
            <ac:picMk id="5" creationId="{00000000-0000-0000-0000-000000000000}"/>
          </ac:picMkLst>
        </pc:picChg>
        <pc:cxnChg chg="mod">
          <ac:chgData name="Marco Coraggio" userId="82d2aef7352d2ea4" providerId="LiveId" clId="{A2D894D4-FC51-4224-A147-F04AB9CF3BEC}" dt="2020-02-11T21:18:45.586" v="4153" actId="1035"/>
          <ac:cxnSpMkLst>
            <pc:docMk/>
            <pc:sldMk cId="2988975850" sldId="821"/>
            <ac:cxnSpMk id="7" creationId="{00000000-0000-0000-0000-000000000000}"/>
          </ac:cxnSpMkLst>
        </pc:cxnChg>
      </pc:sldChg>
      <pc:sldChg chg="add">
        <pc:chgData name="Marco Coraggio" userId="82d2aef7352d2ea4" providerId="LiveId" clId="{A2D894D4-FC51-4224-A147-F04AB9CF3BEC}" dt="2020-02-12T13:49:02.812" v="4452"/>
        <pc:sldMkLst>
          <pc:docMk/>
          <pc:sldMk cId="3974540719" sldId="821"/>
        </pc:sldMkLst>
      </pc:sldChg>
      <pc:sldChg chg="addSp modSp modAnim">
        <pc:chgData name="Marco Coraggio" userId="82d2aef7352d2ea4" providerId="LiveId" clId="{A2D894D4-FC51-4224-A147-F04AB9CF3BEC}" dt="2020-02-10T11:13:30.437" v="734" actId="1035"/>
        <pc:sldMkLst>
          <pc:docMk/>
          <pc:sldMk cId="2536611270" sldId="825"/>
        </pc:sldMkLst>
        <pc:spChg chg="mod">
          <ac:chgData name="Marco Coraggio" userId="82d2aef7352d2ea4" providerId="LiveId" clId="{A2D894D4-FC51-4224-A147-F04AB9CF3BEC}" dt="2020-02-10T10:12:15.549" v="45" actId="20577"/>
          <ac:spMkLst>
            <pc:docMk/>
            <pc:sldMk cId="2536611270" sldId="825"/>
            <ac:spMk id="12" creationId="{00000000-0000-0000-0000-000000000000}"/>
          </ac:spMkLst>
        </pc:spChg>
        <pc:picChg chg="add mod">
          <ac:chgData name="Marco Coraggio" userId="82d2aef7352d2ea4" providerId="LiveId" clId="{A2D894D4-FC51-4224-A147-F04AB9CF3BEC}" dt="2020-02-10T11:13:30.437" v="734" actId="1035"/>
          <ac:picMkLst>
            <pc:docMk/>
            <pc:sldMk cId="2536611270" sldId="825"/>
            <ac:picMk id="30" creationId="{A47A8318-4A36-405E-B22C-EE8FEB34A75F}"/>
          </ac:picMkLst>
        </pc:picChg>
        <pc:picChg chg="mod ord">
          <ac:chgData name="Marco Coraggio" userId="82d2aef7352d2ea4" providerId="LiveId" clId="{A2D894D4-FC51-4224-A147-F04AB9CF3BEC}" dt="2020-02-10T11:06:13.233" v="533" actId="1076"/>
          <ac:picMkLst>
            <pc:docMk/>
            <pc:sldMk cId="2536611270" sldId="825"/>
            <ac:picMk id="61" creationId="{0B303E1A-F616-4341-936A-7A475D0C7815}"/>
          </ac:picMkLst>
        </pc:picChg>
        <pc:picChg chg="mod">
          <ac:chgData name="Marco Coraggio" userId="82d2aef7352d2ea4" providerId="LiveId" clId="{A2D894D4-FC51-4224-A147-F04AB9CF3BEC}" dt="2020-02-10T11:06:15.733" v="534" actId="1076"/>
          <ac:picMkLst>
            <pc:docMk/>
            <pc:sldMk cId="2536611270" sldId="825"/>
            <ac:picMk id="66" creationId="{31EF869C-22AC-4182-925F-2A94D14081A0}"/>
          </ac:picMkLst>
        </pc:picChg>
        <pc:picChg chg="mod">
          <ac:chgData name="Marco Coraggio" userId="82d2aef7352d2ea4" providerId="LiveId" clId="{A2D894D4-FC51-4224-A147-F04AB9CF3BEC}" dt="2020-02-10T11:10:58.445" v="615" actId="1036"/>
          <ac:picMkLst>
            <pc:docMk/>
            <pc:sldMk cId="2536611270" sldId="825"/>
            <ac:picMk id="71" creationId="{C3A600E0-E4A9-4010-A8DD-0ABBC57CABCE}"/>
          </ac:picMkLst>
        </pc:picChg>
        <pc:picChg chg="mod">
          <ac:chgData name="Marco Coraggio" userId="82d2aef7352d2ea4" providerId="LiveId" clId="{A2D894D4-FC51-4224-A147-F04AB9CF3BEC}" dt="2020-02-10T11:06:05.239" v="530" actId="1076"/>
          <ac:picMkLst>
            <pc:docMk/>
            <pc:sldMk cId="2536611270" sldId="825"/>
            <ac:picMk id="72" creationId="{9F67A2A0-CF2E-459C-B3D5-154ABAFB9014}"/>
          </ac:picMkLst>
        </pc:picChg>
      </pc:sldChg>
      <pc:sldChg chg="addSp delSp modSp">
        <pc:chgData name="Marco Coraggio" userId="82d2aef7352d2ea4" providerId="LiveId" clId="{A2D894D4-FC51-4224-A147-F04AB9CF3BEC}" dt="2020-02-10T11:15:09.376" v="793" actId="478"/>
        <pc:sldMkLst>
          <pc:docMk/>
          <pc:sldMk cId="4057330918" sldId="828"/>
        </pc:sldMkLst>
        <pc:spChg chg="add del mod ord">
          <ac:chgData name="Marco Coraggio" userId="82d2aef7352d2ea4" providerId="LiveId" clId="{A2D894D4-FC51-4224-A147-F04AB9CF3BEC}" dt="2020-02-10T11:15:09.376" v="793" actId="478"/>
          <ac:spMkLst>
            <pc:docMk/>
            <pc:sldMk cId="4057330918" sldId="828"/>
            <ac:spMk id="2" creationId="{3251A505-E2FF-47CB-A439-7B4B60317CCA}"/>
          </ac:spMkLst>
        </pc:spChg>
        <pc:spChg chg="mod">
          <ac:chgData name="Marco Coraggio" userId="82d2aef7352d2ea4" providerId="LiveId" clId="{A2D894D4-FC51-4224-A147-F04AB9CF3BEC}" dt="2020-02-10T11:15:04.716" v="792" actId="1038"/>
          <ac:spMkLst>
            <pc:docMk/>
            <pc:sldMk cId="4057330918" sldId="828"/>
            <ac:spMk id="9" creationId="{00000000-0000-0000-0000-000000000000}"/>
          </ac:spMkLst>
        </pc:spChg>
        <pc:spChg chg="mod">
          <ac:chgData name="Marco Coraggio" userId="82d2aef7352d2ea4" providerId="LiveId" clId="{A2D894D4-FC51-4224-A147-F04AB9CF3BEC}" dt="2020-02-10T11:01:09.679" v="447" actId="207"/>
          <ac:spMkLst>
            <pc:docMk/>
            <pc:sldMk cId="4057330918" sldId="828"/>
            <ac:spMk id="30" creationId="{00000000-0000-0000-0000-000000000000}"/>
          </ac:spMkLst>
        </pc:spChg>
        <pc:picChg chg="mod">
          <ac:chgData name="Marco Coraggio" userId="82d2aef7352d2ea4" providerId="LiveId" clId="{A2D894D4-FC51-4224-A147-F04AB9CF3BEC}" dt="2020-02-10T10:14:09.279" v="143" actId="29295"/>
          <ac:picMkLst>
            <pc:docMk/>
            <pc:sldMk cId="4057330918" sldId="828"/>
            <ac:picMk id="56" creationId="{BDEDE7AE-F3B1-4572-BB39-A4CE81C07616}"/>
          </ac:picMkLst>
        </pc:picChg>
        <pc:cxnChg chg="mod">
          <ac:chgData name="Marco Coraggio" userId="82d2aef7352d2ea4" providerId="LiveId" clId="{A2D894D4-FC51-4224-A147-F04AB9CF3BEC}" dt="2020-02-10T10:15:17.728" v="166" actId="14100"/>
          <ac:cxnSpMkLst>
            <pc:docMk/>
            <pc:sldMk cId="4057330918" sldId="828"/>
            <ac:cxnSpMk id="44" creationId="{00000000-0000-0000-0000-000000000000}"/>
          </ac:cxnSpMkLst>
        </pc:cxnChg>
      </pc:sldChg>
      <pc:sldChg chg="modSp">
        <pc:chgData name="Marco Coraggio" userId="82d2aef7352d2ea4" providerId="LiveId" clId="{A2D894D4-FC51-4224-A147-F04AB9CF3BEC}" dt="2020-02-10T11:15:49.053" v="795" actId="123"/>
        <pc:sldMkLst>
          <pc:docMk/>
          <pc:sldMk cId="2677302271" sldId="829"/>
        </pc:sldMkLst>
        <pc:spChg chg="mod">
          <ac:chgData name="Marco Coraggio" userId="82d2aef7352d2ea4" providerId="LiveId" clId="{A2D894D4-FC51-4224-A147-F04AB9CF3BEC}" dt="2020-02-10T11:15:49.053" v="795" actId="123"/>
          <ac:spMkLst>
            <pc:docMk/>
            <pc:sldMk cId="2677302271" sldId="829"/>
            <ac:spMk id="2" creationId="{00000000-0000-0000-0000-000000000000}"/>
          </ac:spMkLst>
        </pc:spChg>
      </pc:sldChg>
      <pc:sldChg chg="modSp modAnim">
        <pc:chgData name="Marco Coraggio" userId="82d2aef7352d2ea4" providerId="LiveId" clId="{A2D894D4-FC51-4224-A147-F04AB9CF3BEC}" dt="2020-02-12T13:45:35.508" v="4310" actId="20577"/>
        <pc:sldMkLst>
          <pc:docMk/>
          <pc:sldMk cId="1987487749" sldId="830"/>
        </pc:sldMkLst>
        <pc:spChg chg="mod">
          <ac:chgData name="Marco Coraggio" userId="82d2aef7352d2ea4" providerId="LiveId" clId="{A2D894D4-FC51-4224-A147-F04AB9CF3BEC}" dt="2020-02-12T13:45:35.508" v="4310" actId="20577"/>
          <ac:spMkLst>
            <pc:docMk/>
            <pc:sldMk cId="1987487749" sldId="830"/>
            <ac:spMk id="2" creationId="{AFF09EFD-AD43-4931-8CE3-C101FEB59F33}"/>
          </ac:spMkLst>
        </pc:spChg>
      </pc:sldChg>
      <pc:sldChg chg="modSp">
        <pc:chgData name="Marco Coraggio" userId="82d2aef7352d2ea4" providerId="LiveId" clId="{A2D894D4-FC51-4224-A147-F04AB9CF3BEC}" dt="2020-02-12T13:49:52.980" v="4497" actId="20577"/>
        <pc:sldMkLst>
          <pc:docMk/>
          <pc:sldMk cId="1430777848" sldId="831"/>
        </pc:sldMkLst>
        <pc:spChg chg="mod">
          <ac:chgData name="Marco Coraggio" userId="82d2aef7352d2ea4" providerId="LiveId" clId="{A2D894D4-FC51-4224-A147-F04AB9CF3BEC}" dt="2020-02-12T13:49:52.980" v="4497" actId="20577"/>
          <ac:spMkLst>
            <pc:docMk/>
            <pc:sldMk cId="1430777848" sldId="831"/>
            <ac:spMk id="3" creationId="{B3155F04-0307-4704-BA03-A24945E4A731}"/>
          </ac:spMkLst>
        </pc:spChg>
      </pc:sldChg>
      <pc:sldChg chg="modSp">
        <pc:chgData name="Marco Coraggio" userId="82d2aef7352d2ea4" providerId="LiveId" clId="{A2D894D4-FC51-4224-A147-F04AB9CF3BEC}" dt="2020-02-10T10:50:19.615" v="383" actId="6549"/>
        <pc:sldMkLst>
          <pc:docMk/>
          <pc:sldMk cId="1810629002" sldId="833"/>
        </pc:sldMkLst>
        <pc:spChg chg="mod">
          <ac:chgData name="Marco Coraggio" userId="82d2aef7352d2ea4" providerId="LiveId" clId="{A2D894D4-FC51-4224-A147-F04AB9CF3BEC}" dt="2020-02-10T10:50:19.615" v="383" actId="6549"/>
          <ac:spMkLst>
            <pc:docMk/>
            <pc:sldMk cId="1810629002" sldId="833"/>
            <ac:spMk id="4" creationId="{FC938D15-BD62-45ED-81B4-9CFF7B4D490C}"/>
          </ac:spMkLst>
        </pc:spChg>
      </pc:sldChg>
      <pc:sldChg chg="modSp add ord">
        <pc:chgData name="Marco Coraggio" userId="82d2aef7352d2ea4" providerId="LiveId" clId="{A2D894D4-FC51-4224-A147-F04AB9CF3BEC}" dt="2020-02-10T11:10:02.837" v="573" actId="20577"/>
        <pc:sldMkLst>
          <pc:docMk/>
          <pc:sldMk cId="3005881461" sldId="834"/>
        </pc:sldMkLst>
        <pc:spChg chg="mod">
          <ac:chgData name="Marco Coraggio" userId="82d2aef7352d2ea4" providerId="LiveId" clId="{A2D894D4-FC51-4224-A147-F04AB9CF3BEC}" dt="2020-02-10T11:10:02.837" v="573" actId="20577"/>
          <ac:spMkLst>
            <pc:docMk/>
            <pc:sldMk cId="3005881461" sldId="834"/>
            <ac:spMk id="3" creationId="{B3155F04-0307-4704-BA03-A24945E4A731}"/>
          </ac:spMkLst>
        </pc:spChg>
      </pc:sldChg>
      <pc:sldChg chg="modSp add ord">
        <pc:chgData name="Marco Coraggio" userId="82d2aef7352d2ea4" providerId="LiveId" clId="{A2D894D4-FC51-4224-A147-F04AB9CF3BEC}" dt="2020-02-10T11:44:38.570" v="1100" actId="115"/>
        <pc:sldMkLst>
          <pc:docMk/>
          <pc:sldMk cId="2094388487" sldId="835"/>
        </pc:sldMkLst>
        <pc:spChg chg="mod">
          <ac:chgData name="Marco Coraggio" userId="82d2aef7352d2ea4" providerId="LiveId" clId="{A2D894D4-FC51-4224-A147-F04AB9CF3BEC}" dt="2020-02-10T11:44:38.570" v="1100" actId="115"/>
          <ac:spMkLst>
            <pc:docMk/>
            <pc:sldMk cId="2094388487" sldId="835"/>
            <ac:spMk id="2" creationId="{00000000-0000-0000-0000-000000000000}"/>
          </ac:spMkLst>
        </pc:spChg>
      </pc:sldChg>
      <pc:sldChg chg="modSp add">
        <pc:chgData name="Marco Coraggio" userId="82d2aef7352d2ea4" providerId="LiveId" clId="{A2D894D4-FC51-4224-A147-F04AB9CF3BEC}" dt="2020-02-10T13:36:09.876" v="2317" actId="6549"/>
        <pc:sldMkLst>
          <pc:docMk/>
          <pc:sldMk cId="3425233488" sldId="836"/>
        </pc:sldMkLst>
        <pc:spChg chg="mod">
          <ac:chgData name="Marco Coraggio" userId="82d2aef7352d2ea4" providerId="LiveId" clId="{A2D894D4-FC51-4224-A147-F04AB9CF3BEC}" dt="2020-02-10T13:36:09.876" v="2317" actId="6549"/>
          <ac:spMkLst>
            <pc:docMk/>
            <pc:sldMk cId="3425233488" sldId="836"/>
            <ac:spMk id="8" creationId="{00000000-0000-0000-0000-000000000000}"/>
          </ac:spMkLst>
        </pc:spChg>
      </pc:sldChg>
      <pc:sldChg chg="modSp add modAnim">
        <pc:chgData name="Marco Coraggio" userId="82d2aef7352d2ea4" providerId="LiveId" clId="{A2D894D4-FC51-4224-A147-F04AB9CF3BEC}" dt="2020-02-10T13:54:21.808" v="2413" actId="1038"/>
        <pc:sldMkLst>
          <pc:docMk/>
          <pc:sldMk cId="3712505649" sldId="837"/>
        </pc:sldMkLst>
        <pc:spChg chg="mod">
          <ac:chgData name="Marco Coraggio" userId="82d2aef7352d2ea4" providerId="LiveId" clId="{A2D894D4-FC51-4224-A147-F04AB9CF3BEC}" dt="2020-02-10T13:54:12.589" v="2384"/>
          <ac:spMkLst>
            <pc:docMk/>
            <pc:sldMk cId="3712505649" sldId="837"/>
            <ac:spMk id="2" creationId="{00000000-0000-0000-0000-000000000000}"/>
          </ac:spMkLst>
        </pc:spChg>
        <pc:grpChg chg="mod">
          <ac:chgData name="Marco Coraggio" userId="82d2aef7352d2ea4" providerId="LiveId" clId="{A2D894D4-FC51-4224-A147-F04AB9CF3BEC}" dt="2020-02-10T13:54:21.808" v="2413" actId="1038"/>
          <ac:grpSpMkLst>
            <pc:docMk/>
            <pc:sldMk cId="3712505649" sldId="837"/>
            <ac:grpSpMk id="15" creationId="{00000000-0000-0000-0000-000000000000}"/>
          </ac:grpSpMkLst>
        </pc:grpChg>
        <pc:cxnChg chg="mod">
          <ac:chgData name="Marco Coraggio" userId="82d2aef7352d2ea4" providerId="LiveId" clId="{A2D894D4-FC51-4224-A147-F04AB9CF3BEC}" dt="2020-02-10T13:54:21.808" v="2413" actId="1038"/>
          <ac:cxnSpMkLst>
            <pc:docMk/>
            <pc:sldMk cId="3712505649" sldId="837"/>
            <ac:cxnSpMk id="12" creationId="{00000000-0000-0000-0000-000000000000}"/>
          </ac:cxnSpMkLst>
        </pc:cxnChg>
        <pc:cxnChg chg="mod">
          <ac:chgData name="Marco Coraggio" userId="82d2aef7352d2ea4" providerId="LiveId" clId="{A2D894D4-FC51-4224-A147-F04AB9CF3BEC}" dt="2020-02-10T13:54:21.808" v="2413" actId="1038"/>
          <ac:cxnSpMkLst>
            <pc:docMk/>
            <pc:sldMk cId="3712505649" sldId="837"/>
            <ac:cxnSpMk id="13" creationId="{00000000-0000-0000-0000-000000000000}"/>
          </ac:cxnSpMkLst>
        </pc:cxnChg>
      </pc:sldChg>
      <pc:sldChg chg="modSp add">
        <pc:chgData name="Marco Coraggio" userId="82d2aef7352d2ea4" providerId="LiveId" clId="{A2D894D4-FC51-4224-A147-F04AB9CF3BEC}" dt="2020-02-12T13:49:15.253" v="4482" actId="20577"/>
        <pc:sldMkLst>
          <pc:docMk/>
          <pc:sldMk cId="3420572664" sldId="838"/>
        </pc:sldMkLst>
        <pc:spChg chg="mod">
          <ac:chgData name="Marco Coraggio" userId="82d2aef7352d2ea4" providerId="LiveId" clId="{A2D894D4-FC51-4224-A147-F04AB9CF3BEC}" dt="2020-02-10T13:38:20.846" v="2321" actId="6549"/>
          <ac:spMkLst>
            <pc:docMk/>
            <pc:sldMk cId="3420572664" sldId="838"/>
            <ac:spMk id="2" creationId="{23EA691A-88FB-45FF-B53D-977341192851}"/>
          </ac:spMkLst>
        </pc:spChg>
        <pc:spChg chg="mod">
          <ac:chgData name="Marco Coraggio" userId="82d2aef7352d2ea4" providerId="LiveId" clId="{A2D894D4-FC51-4224-A147-F04AB9CF3BEC}" dt="2020-02-12T13:49:15.253" v="4482" actId="20577"/>
          <ac:spMkLst>
            <pc:docMk/>
            <pc:sldMk cId="3420572664" sldId="838"/>
            <ac:spMk id="3" creationId="{A03A56C3-6CBC-4235-ADD8-1CC20C242654}"/>
          </ac:spMkLst>
        </pc:spChg>
        <pc:spChg chg="mod">
          <ac:chgData name="Marco Coraggio" userId="82d2aef7352d2ea4" providerId="LiveId" clId="{A2D894D4-FC51-4224-A147-F04AB9CF3BEC}" dt="2020-02-10T13:38:28.862" v="2341" actId="20577"/>
          <ac:spMkLst>
            <pc:docMk/>
            <pc:sldMk cId="3420572664" sldId="838"/>
            <ac:spMk id="4" creationId="{FC938D15-BD62-45ED-81B4-9CFF7B4D490C}"/>
          </ac:spMkLst>
        </pc:spChg>
      </pc:sldChg>
      <pc:sldChg chg="modSp add">
        <pc:chgData name="Marco Coraggio" userId="82d2aef7352d2ea4" providerId="LiveId" clId="{A2D894D4-FC51-4224-A147-F04AB9CF3BEC}" dt="2020-02-12T13:49:26.408" v="4496" actId="27636"/>
        <pc:sldMkLst>
          <pc:docMk/>
          <pc:sldMk cId="1460552925" sldId="839"/>
        </pc:sldMkLst>
        <pc:spChg chg="mod">
          <ac:chgData name="Marco Coraggio" userId="82d2aef7352d2ea4" providerId="LiveId" clId="{A2D894D4-FC51-4224-A147-F04AB9CF3BEC}" dt="2020-02-12T13:49:21.980" v="4484" actId="20577"/>
          <ac:spMkLst>
            <pc:docMk/>
            <pc:sldMk cId="1460552925" sldId="839"/>
            <ac:spMk id="2" creationId="{23EA691A-88FB-45FF-B53D-977341192851}"/>
          </ac:spMkLst>
        </pc:spChg>
        <pc:spChg chg="mod">
          <ac:chgData name="Marco Coraggio" userId="82d2aef7352d2ea4" providerId="LiveId" clId="{A2D894D4-FC51-4224-A147-F04AB9CF3BEC}" dt="2020-02-12T13:49:26.408" v="4496" actId="27636"/>
          <ac:spMkLst>
            <pc:docMk/>
            <pc:sldMk cId="1460552925" sldId="839"/>
            <ac:spMk id="3" creationId="{A03A56C3-6CBC-4235-ADD8-1CC20C242654}"/>
          </ac:spMkLst>
        </pc:spChg>
      </pc:sldChg>
    </pc:docChg>
  </pc:docChgLst>
  <pc:docChgLst>
    <pc:chgData name="Marco Coraggio" userId="82d2aef7352d2ea4" providerId="LiveId" clId="{D0CD16D8-A457-4287-AFAD-EC2C471AE452}"/>
    <pc:docChg chg="custSel modSld">
      <pc:chgData name="Marco Coraggio" userId="82d2aef7352d2ea4" providerId="LiveId" clId="{D0CD16D8-A457-4287-AFAD-EC2C471AE452}" dt="2020-01-11T21:45:26.420" v="11" actId="478"/>
      <pc:docMkLst>
        <pc:docMk/>
      </pc:docMkLst>
      <pc:sldChg chg="delSp modSp">
        <pc:chgData name="Marco Coraggio" userId="82d2aef7352d2ea4" providerId="LiveId" clId="{D0CD16D8-A457-4287-AFAD-EC2C471AE452}" dt="2020-01-11T21:45:26.420" v="11" actId="478"/>
        <pc:sldMkLst>
          <pc:docMk/>
          <pc:sldMk cId="468692417" sldId="752"/>
        </pc:sldMkLst>
        <pc:picChg chg="del mod">
          <ac:chgData name="Marco Coraggio" userId="82d2aef7352d2ea4" providerId="LiveId" clId="{D0CD16D8-A457-4287-AFAD-EC2C471AE452}" dt="2020-01-11T21:45:26.420" v="11" actId="478"/>
          <ac:picMkLst>
            <pc:docMk/>
            <pc:sldMk cId="468692417" sldId="752"/>
            <ac:picMk id="6" creationId="{00000000-0000-0000-0000-000000000000}"/>
          </ac:picMkLst>
        </pc:picChg>
        <pc:picChg chg="mod ord">
          <ac:chgData name="Marco Coraggio" userId="82d2aef7352d2ea4" providerId="LiveId" clId="{D0CD16D8-A457-4287-AFAD-EC2C471AE452}" dt="2020-01-11T21:45:26.420" v="10" actId="108"/>
          <ac:picMkLst>
            <pc:docMk/>
            <pc:sldMk cId="468692417" sldId="752"/>
            <ac:picMk id="7" creationId="{B330E215-14F5-4A99-B4A8-A4AC45BBDA7B}"/>
          </ac:picMkLst>
        </pc:picChg>
      </pc:sldChg>
    </pc:docChg>
  </pc:docChgLst>
  <pc:docChgLst>
    <pc:chgData name="Marco Coraggio" userId="82d2aef7352d2ea4" providerId="LiveId" clId="{084739A6-E3B1-431C-99DA-5FA520D404A9}"/>
    <pc:docChg chg="undo redo custSel addSld modSld">
      <pc:chgData name="Marco Coraggio" userId="82d2aef7352d2ea4" providerId="LiveId" clId="{084739A6-E3B1-431C-99DA-5FA520D404A9}" dt="2020-02-09T16:51:30.311" v="3056" actId="20577"/>
      <pc:docMkLst>
        <pc:docMk/>
      </pc:docMkLst>
      <pc:sldChg chg="addSp delSp modSp modAnim">
        <pc:chgData name="Marco Coraggio" userId="82d2aef7352d2ea4" providerId="LiveId" clId="{084739A6-E3B1-431C-99DA-5FA520D404A9}" dt="2020-02-09T15:16:19.759" v="2169"/>
        <pc:sldMkLst>
          <pc:docMk/>
          <pc:sldMk cId="3792937642" sldId="764"/>
        </pc:sldMkLst>
        <pc:spChg chg="mod">
          <ac:chgData name="Marco Coraggio" userId="82d2aef7352d2ea4" providerId="LiveId" clId="{084739A6-E3B1-431C-99DA-5FA520D404A9}" dt="2020-02-09T12:43:34.302" v="772" actId="404"/>
          <ac:spMkLst>
            <pc:docMk/>
            <pc:sldMk cId="3792937642" sldId="764"/>
            <ac:spMk id="2" creationId="{00000000-0000-0000-0000-000000000000}"/>
          </ac:spMkLst>
        </pc:spChg>
        <pc:spChg chg="mod">
          <ac:chgData name="Marco Coraggio" userId="82d2aef7352d2ea4" providerId="LiveId" clId="{084739A6-E3B1-431C-99DA-5FA520D404A9}" dt="2020-02-08T18:24:10.147" v="13" actId="20577"/>
          <ac:spMkLst>
            <pc:docMk/>
            <pc:sldMk cId="3792937642" sldId="764"/>
            <ac:spMk id="3" creationId="{00000000-0000-0000-0000-000000000000}"/>
          </ac:spMkLst>
        </pc:spChg>
        <pc:spChg chg="mod">
          <ac:chgData name="Marco Coraggio" userId="82d2aef7352d2ea4" providerId="LiveId" clId="{084739A6-E3B1-431C-99DA-5FA520D404A9}" dt="2020-02-09T12:32:09.696" v="602" actId="6549"/>
          <ac:spMkLst>
            <pc:docMk/>
            <pc:sldMk cId="3792937642" sldId="764"/>
            <ac:spMk id="4" creationId="{00000000-0000-0000-0000-000000000000}"/>
          </ac:spMkLst>
        </pc:spChg>
        <pc:grpChg chg="mod">
          <ac:chgData name="Marco Coraggio" userId="82d2aef7352d2ea4" providerId="LiveId" clId="{084739A6-E3B1-431C-99DA-5FA520D404A9}" dt="2020-02-09T12:29:05.257" v="458" actId="1076"/>
          <ac:grpSpMkLst>
            <pc:docMk/>
            <pc:sldMk cId="3792937642" sldId="764"/>
            <ac:grpSpMk id="7" creationId="{00000000-0000-0000-0000-000000000000}"/>
          </ac:grpSpMkLst>
        </pc:grpChg>
        <pc:grpChg chg="mod">
          <ac:chgData name="Marco Coraggio" userId="82d2aef7352d2ea4" providerId="LiveId" clId="{084739A6-E3B1-431C-99DA-5FA520D404A9}" dt="2020-02-09T12:29:54.068" v="548" actId="1037"/>
          <ac:grpSpMkLst>
            <pc:docMk/>
            <pc:sldMk cId="3792937642" sldId="764"/>
            <ac:grpSpMk id="12" creationId="{00000000-0000-0000-0000-000000000000}"/>
          </ac:grpSpMkLst>
        </pc:grpChg>
        <pc:grpChg chg="add mod">
          <ac:chgData name="Marco Coraggio" userId="82d2aef7352d2ea4" providerId="LiveId" clId="{084739A6-E3B1-431C-99DA-5FA520D404A9}" dt="2020-02-09T12:29:24.578" v="516" actId="1036"/>
          <ac:grpSpMkLst>
            <pc:docMk/>
            <pc:sldMk cId="3792937642" sldId="764"/>
            <ac:grpSpMk id="15" creationId="{78BD1234-D56B-4A59-AEDE-B139EAB2D393}"/>
          </ac:grpSpMkLst>
        </pc:grpChg>
        <pc:grpChg chg="add del mod">
          <ac:chgData name="Marco Coraggio" userId="82d2aef7352d2ea4" providerId="LiveId" clId="{084739A6-E3B1-431C-99DA-5FA520D404A9}" dt="2020-02-09T15:16:19.759" v="2169"/>
          <ac:grpSpMkLst>
            <pc:docMk/>
            <pc:sldMk cId="3792937642" sldId="764"/>
            <ac:grpSpMk id="23" creationId="{C2C03664-79C5-4D15-88B7-993B2127F249}"/>
          </ac:grpSpMkLst>
        </pc:grpChg>
        <pc:picChg chg="mod">
          <ac:chgData name="Marco Coraggio" userId="82d2aef7352d2ea4" providerId="LiveId" clId="{084739A6-E3B1-431C-99DA-5FA520D404A9}" dt="2020-02-09T12:28:08.328" v="378" actId="14100"/>
          <ac:picMkLst>
            <pc:docMk/>
            <pc:sldMk cId="3792937642" sldId="764"/>
            <ac:picMk id="6" creationId="{00000000-0000-0000-0000-000000000000}"/>
          </ac:picMkLst>
        </pc:picChg>
        <pc:picChg chg="add mod modCrop">
          <ac:chgData name="Marco Coraggio" userId="82d2aef7352d2ea4" providerId="LiveId" clId="{084739A6-E3B1-431C-99DA-5FA520D404A9}" dt="2020-02-09T12:03:13.046" v="54" actId="1076"/>
          <ac:picMkLst>
            <pc:docMk/>
            <pc:sldMk cId="3792937642" sldId="764"/>
            <ac:picMk id="10" creationId="{54FA801D-7AF4-4FB6-8D70-29D7238BECB3}"/>
          </ac:picMkLst>
        </pc:picChg>
        <pc:picChg chg="add mod modCrop">
          <ac:chgData name="Marco Coraggio" userId="82d2aef7352d2ea4" providerId="LiveId" clId="{084739A6-E3B1-431C-99DA-5FA520D404A9}" dt="2020-02-09T12:04:43.231" v="233" actId="1035"/>
          <ac:picMkLst>
            <pc:docMk/>
            <pc:sldMk cId="3792937642" sldId="764"/>
            <ac:picMk id="14" creationId="{100A0DF6-2F76-45AD-B342-72AE20FADB80}"/>
          </ac:picMkLst>
        </pc:picChg>
        <pc:picChg chg="add del mod">
          <ac:chgData name="Marco Coraggio" userId="82d2aef7352d2ea4" providerId="LiveId" clId="{084739A6-E3B1-431C-99DA-5FA520D404A9}" dt="2020-02-09T15:16:19.759" v="2169"/>
          <ac:picMkLst>
            <pc:docMk/>
            <pc:sldMk cId="3792937642" sldId="764"/>
            <ac:picMk id="21" creationId="{44CACAC4-641C-4512-B4F0-338A9A487764}"/>
          </ac:picMkLst>
        </pc:picChg>
        <pc:picChg chg="add mod">
          <ac:chgData name="Marco Coraggio" userId="82d2aef7352d2ea4" providerId="LiveId" clId="{084739A6-E3B1-431C-99DA-5FA520D404A9}" dt="2020-02-09T15:16:19.759" v="2169"/>
          <ac:picMkLst>
            <pc:docMk/>
            <pc:sldMk cId="3792937642" sldId="764"/>
            <ac:picMk id="22" creationId="{86105C0F-EFE2-477D-AAD3-5A7C9718A313}"/>
          </ac:picMkLst>
        </pc:picChg>
        <pc:cxnChg chg="add del mod">
          <ac:chgData name="Marco Coraggio" userId="82d2aef7352d2ea4" providerId="LiveId" clId="{084739A6-E3B1-431C-99DA-5FA520D404A9}" dt="2020-02-09T12:05:17.321" v="331" actId="478"/>
          <ac:cxnSpMkLst>
            <pc:docMk/>
            <pc:sldMk cId="3792937642" sldId="764"/>
            <ac:cxnSpMk id="18" creationId="{5260288B-CEC8-4BF6-B23F-39A84735921A}"/>
          </ac:cxnSpMkLst>
        </pc:cxnChg>
      </pc:sldChg>
      <pc:sldChg chg="add">
        <pc:chgData name="Marco Coraggio" userId="82d2aef7352d2ea4" providerId="LiveId" clId="{084739A6-E3B1-431C-99DA-5FA520D404A9}" dt="2020-02-09T16:31:25.633" v="2746"/>
        <pc:sldMkLst>
          <pc:docMk/>
          <pc:sldMk cId="4026991564" sldId="767"/>
        </pc:sldMkLst>
      </pc:sldChg>
      <pc:sldChg chg="add">
        <pc:chgData name="Marco Coraggio" userId="82d2aef7352d2ea4" providerId="LiveId" clId="{084739A6-E3B1-431C-99DA-5FA520D404A9}" dt="2020-02-09T16:31:25.633" v="2746"/>
        <pc:sldMkLst>
          <pc:docMk/>
          <pc:sldMk cId="652127652" sldId="768"/>
        </pc:sldMkLst>
      </pc:sldChg>
      <pc:sldChg chg="add">
        <pc:chgData name="Marco Coraggio" userId="82d2aef7352d2ea4" providerId="LiveId" clId="{084739A6-E3B1-431C-99DA-5FA520D404A9}" dt="2020-02-09T16:31:25.633" v="2746"/>
        <pc:sldMkLst>
          <pc:docMk/>
          <pc:sldMk cId="17401786" sldId="769"/>
        </pc:sldMkLst>
      </pc:sldChg>
      <pc:sldChg chg="add">
        <pc:chgData name="Marco Coraggio" userId="82d2aef7352d2ea4" providerId="LiveId" clId="{084739A6-E3B1-431C-99DA-5FA520D404A9}" dt="2020-02-09T16:31:25.633" v="2746"/>
        <pc:sldMkLst>
          <pc:docMk/>
          <pc:sldMk cId="1846563224" sldId="775"/>
        </pc:sldMkLst>
      </pc:sldChg>
      <pc:sldChg chg="add">
        <pc:chgData name="Marco Coraggio" userId="82d2aef7352d2ea4" providerId="LiveId" clId="{084739A6-E3B1-431C-99DA-5FA520D404A9}" dt="2020-02-09T16:31:25.633" v="2746"/>
        <pc:sldMkLst>
          <pc:docMk/>
          <pc:sldMk cId="3546954739" sldId="776"/>
        </pc:sldMkLst>
      </pc:sldChg>
      <pc:sldChg chg="addSp delSp modSp add addAnim delAnim modAnim">
        <pc:chgData name="Marco Coraggio" userId="82d2aef7352d2ea4" providerId="LiveId" clId="{084739A6-E3B1-431C-99DA-5FA520D404A9}" dt="2020-02-09T16:51:10.844" v="3012" actId="14100"/>
        <pc:sldMkLst>
          <pc:docMk/>
          <pc:sldMk cId="13427648" sldId="777"/>
        </pc:sldMkLst>
        <pc:spChg chg="add del">
          <ac:chgData name="Marco Coraggio" userId="82d2aef7352d2ea4" providerId="LiveId" clId="{084739A6-E3B1-431C-99DA-5FA520D404A9}" dt="2020-02-09T16:45:53.710" v="3010" actId="478"/>
          <ac:spMkLst>
            <pc:docMk/>
            <pc:sldMk cId="13427648" sldId="777"/>
            <ac:spMk id="26" creationId="{00000000-0000-0000-0000-000000000000}"/>
          </ac:spMkLst>
        </pc:spChg>
        <pc:spChg chg="add mod">
          <ac:chgData name="Marco Coraggio" userId="82d2aef7352d2ea4" providerId="LiveId" clId="{084739A6-E3B1-431C-99DA-5FA520D404A9}" dt="2020-02-09T16:45:08.319" v="2997" actId="14100"/>
          <ac:spMkLst>
            <pc:docMk/>
            <pc:sldMk cId="13427648" sldId="777"/>
            <ac:spMk id="28" creationId="{0496207C-8A5C-41B3-B57C-4F88B0A0C848}"/>
          </ac:spMkLst>
        </pc:spChg>
        <pc:grpChg chg="add mod">
          <ac:chgData name="Marco Coraggio" userId="82d2aef7352d2ea4" providerId="LiveId" clId="{084739A6-E3B1-431C-99DA-5FA520D404A9}" dt="2020-02-09T16:51:07.015" v="3011" actId="1076"/>
          <ac:grpSpMkLst>
            <pc:docMk/>
            <pc:sldMk cId="13427648" sldId="777"/>
            <ac:grpSpMk id="7" creationId="{0228478D-92F8-490A-B0AA-6146049D5334}"/>
          </ac:grpSpMkLst>
        </pc:grpChg>
        <pc:cxnChg chg="add mod">
          <ac:chgData name="Marco Coraggio" userId="82d2aef7352d2ea4" providerId="LiveId" clId="{084739A6-E3B1-431C-99DA-5FA520D404A9}" dt="2020-02-09T16:51:10.844" v="3012" actId="14100"/>
          <ac:cxnSpMkLst>
            <pc:docMk/>
            <pc:sldMk cId="13427648" sldId="777"/>
            <ac:cxnSpMk id="27" creationId="{C62BCCEA-6385-4482-A378-A682B22700B8}"/>
          </ac:cxnSpMkLst>
        </pc:cxnChg>
      </pc:sldChg>
      <pc:sldChg chg="add">
        <pc:chgData name="Marco Coraggio" userId="82d2aef7352d2ea4" providerId="LiveId" clId="{084739A6-E3B1-431C-99DA-5FA520D404A9}" dt="2020-02-09T16:31:25.633" v="2746"/>
        <pc:sldMkLst>
          <pc:docMk/>
          <pc:sldMk cId="1371124389" sldId="808"/>
        </pc:sldMkLst>
      </pc:sldChg>
      <pc:sldChg chg="addSp delSp modSp add delAnim modAnim">
        <pc:chgData name="Marco Coraggio" userId="82d2aef7352d2ea4" providerId="LiveId" clId="{084739A6-E3B1-431C-99DA-5FA520D404A9}" dt="2020-02-09T16:45:24.584" v="3003" actId="14100"/>
        <pc:sldMkLst>
          <pc:docMk/>
          <pc:sldMk cId="2230226649" sldId="809"/>
        </pc:sldMkLst>
        <pc:spChg chg="del">
          <ac:chgData name="Marco Coraggio" userId="82d2aef7352d2ea4" providerId="LiveId" clId="{084739A6-E3B1-431C-99DA-5FA520D404A9}" dt="2020-02-09T16:43:46.122" v="2976" actId="478"/>
          <ac:spMkLst>
            <pc:docMk/>
            <pc:sldMk cId="2230226649" sldId="809"/>
            <ac:spMk id="8" creationId="{00000000-0000-0000-0000-000000000000}"/>
          </ac:spMkLst>
        </pc:spChg>
        <pc:spChg chg="del">
          <ac:chgData name="Marco Coraggio" userId="82d2aef7352d2ea4" providerId="LiveId" clId="{084739A6-E3B1-431C-99DA-5FA520D404A9}" dt="2020-02-09T16:43:57.169" v="2986" actId="478"/>
          <ac:spMkLst>
            <pc:docMk/>
            <pc:sldMk cId="2230226649" sldId="809"/>
            <ac:spMk id="15" creationId="{00000000-0000-0000-0000-000000000000}"/>
          </ac:spMkLst>
        </pc:spChg>
        <pc:spChg chg="add mod">
          <ac:chgData name="Marco Coraggio" userId="82d2aef7352d2ea4" providerId="LiveId" clId="{084739A6-E3B1-431C-99DA-5FA520D404A9}" dt="2020-02-09T16:45:20.053" v="3001" actId="14100"/>
          <ac:spMkLst>
            <pc:docMk/>
            <pc:sldMk cId="2230226649" sldId="809"/>
            <ac:spMk id="17" creationId="{D62F4C9C-0FFD-4334-B8DC-B9BEB0B50C16}"/>
          </ac:spMkLst>
        </pc:spChg>
        <pc:spChg chg="add mod">
          <ac:chgData name="Marco Coraggio" userId="82d2aef7352d2ea4" providerId="LiveId" clId="{084739A6-E3B1-431C-99DA-5FA520D404A9}" dt="2020-02-09T16:45:24.584" v="3003" actId="14100"/>
          <ac:spMkLst>
            <pc:docMk/>
            <pc:sldMk cId="2230226649" sldId="809"/>
            <ac:spMk id="18" creationId="{5137AE24-E456-46FC-B6B6-F5A4B930C07B}"/>
          </ac:spMkLst>
        </pc:spChg>
      </pc:sldChg>
      <pc:sldChg chg="addSp delSp modSp add delAnim modAnim">
        <pc:chgData name="Marco Coraggio" userId="82d2aef7352d2ea4" providerId="LiveId" clId="{084739A6-E3B1-431C-99DA-5FA520D404A9}" dt="2020-02-09T16:41:20.348" v="2961" actId="1036"/>
        <pc:sldMkLst>
          <pc:docMk/>
          <pc:sldMk cId="3764816664" sldId="817"/>
        </pc:sldMkLst>
        <pc:spChg chg="mod">
          <ac:chgData name="Marco Coraggio" userId="82d2aef7352d2ea4" providerId="LiveId" clId="{084739A6-E3B1-431C-99DA-5FA520D404A9}" dt="2020-02-09T16:37:33.113" v="2825" actId="14861"/>
          <ac:spMkLst>
            <pc:docMk/>
            <pc:sldMk cId="3764816664" sldId="817"/>
            <ac:spMk id="17" creationId="{B06F8099-6140-4B46-94B9-008743F9346D}"/>
          </ac:spMkLst>
        </pc:spChg>
        <pc:spChg chg="add del mod">
          <ac:chgData name="Marco Coraggio" userId="82d2aef7352d2ea4" providerId="LiveId" clId="{084739A6-E3B1-431C-99DA-5FA520D404A9}" dt="2020-02-09T16:41:12.349" v="2949" actId="478"/>
          <ac:spMkLst>
            <pc:docMk/>
            <pc:sldMk cId="3764816664" sldId="817"/>
            <ac:spMk id="19" creationId="{C38396DB-2EB4-49C4-9770-FF07DA8C237D}"/>
          </ac:spMkLst>
        </pc:spChg>
        <pc:spChg chg="del ord">
          <ac:chgData name="Marco Coraggio" userId="82d2aef7352d2ea4" providerId="LiveId" clId="{084739A6-E3B1-431C-99DA-5FA520D404A9}" dt="2020-02-09T16:35:48.843" v="2818" actId="478"/>
          <ac:spMkLst>
            <pc:docMk/>
            <pc:sldMk cId="3764816664" sldId="817"/>
            <ac:spMk id="21" creationId="{9B3B5DE8-5CAC-4079-9661-2F0FDB15CA7A}"/>
          </ac:spMkLst>
        </pc:spChg>
        <pc:spChg chg="mod">
          <ac:chgData name="Marco Coraggio" userId="82d2aef7352d2ea4" providerId="LiveId" clId="{084739A6-E3B1-431C-99DA-5FA520D404A9}" dt="2020-02-09T16:40:00.969" v="2899" actId="14100"/>
          <ac:spMkLst>
            <pc:docMk/>
            <pc:sldMk cId="3764816664" sldId="817"/>
            <ac:spMk id="26" creationId="{09B0F6BD-1264-4A67-9E04-FB7E427D5198}"/>
          </ac:spMkLst>
        </pc:spChg>
        <pc:spChg chg="del ord">
          <ac:chgData name="Marco Coraggio" userId="82d2aef7352d2ea4" providerId="LiveId" clId="{084739A6-E3B1-431C-99DA-5FA520D404A9}" dt="2020-02-09T16:38:48.569" v="2843" actId="478"/>
          <ac:spMkLst>
            <pc:docMk/>
            <pc:sldMk cId="3764816664" sldId="817"/>
            <ac:spMk id="28" creationId="{B5DB6666-1181-486C-AB51-3C21F0049285}"/>
          </ac:spMkLst>
        </pc:spChg>
        <pc:spChg chg="mod">
          <ac:chgData name="Marco Coraggio" userId="82d2aef7352d2ea4" providerId="LiveId" clId="{084739A6-E3B1-431C-99DA-5FA520D404A9}" dt="2020-02-09T16:41:08.439" v="2948" actId="14100"/>
          <ac:spMkLst>
            <pc:docMk/>
            <pc:sldMk cId="3764816664" sldId="817"/>
            <ac:spMk id="33" creationId="{4B0D0CA4-0AB3-49D3-AF56-B228407A375E}"/>
          </ac:spMkLst>
        </pc:spChg>
        <pc:spChg chg="del ord">
          <ac:chgData name="Marco Coraggio" userId="82d2aef7352d2ea4" providerId="LiveId" clId="{084739A6-E3B1-431C-99DA-5FA520D404A9}" dt="2020-02-09T16:40:51.408" v="2929" actId="478"/>
          <ac:spMkLst>
            <pc:docMk/>
            <pc:sldMk cId="3764816664" sldId="817"/>
            <ac:spMk id="35" creationId="{E6AF6E05-74FC-4D88-A237-42868B27BA6F}"/>
          </ac:spMkLst>
        </pc:spChg>
        <pc:grpChg chg="del">
          <ac:chgData name="Marco Coraggio" userId="82d2aef7352d2ea4" providerId="LiveId" clId="{084739A6-E3B1-431C-99DA-5FA520D404A9}" dt="2020-02-09T16:39:49.879" v="2895" actId="478"/>
          <ac:grpSpMkLst>
            <pc:docMk/>
            <pc:sldMk cId="3764816664" sldId="817"/>
            <ac:grpSpMk id="8" creationId="{00000000-0000-0000-0000-000000000000}"/>
          </ac:grpSpMkLst>
        </pc:grpChg>
        <pc:grpChg chg="add mod">
          <ac:chgData name="Marco Coraggio" userId="82d2aef7352d2ea4" providerId="LiveId" clId="{084739A6-E3B1-431C-99DA-5FA520D404A9}" dt="2020-02-09T16:33:54.174" v="2782" actId="571"/>
          <ac:grpSpMkLst>
            <pc:docMk/>
            <pc:sldMk cId="3764816664" sldId="817"/>
            <ac:grpSpMk id="16" creationId="{FC53ABB7-82C2-4C0D-BBD1-45847BDDD281}"/>
          </ac:grpSpMkLst>
        </pc:grpChg>
        <pc:grpChg chg="mod ord">
          <ac:chgData name="Marco Coraggio" userId="82d2aef7352d2ea4" providerId="LiveId" clId="{084739A6-E3B1-431C-99DA-5FA520D404A9}" dt="2020-02-09T16:41:16.130" v="2960" actId="1036"/>
          <ac:grpSpMkLst>
            <pc:docMk/>
            <pc:sldMk cId="3764816664" sldId="817"/>
            <ac:grpSpMk id="24" creationId="{58CC889A-30A9-479F-A479-4AF675982DD5}"/>
          </ac:grpSpMkLst>
        </pc:grpChg>
        <pc:grpChg chg="add mod">
          <ac:chgData name="Marco Coraggio" userId="82d2aef7352d2ea4" providerId="LiveId" clId="{084739A6-E3B1-431C-99DA-5FA520D404A9}" dt="2020-02-09T16:37:42.573" v="2827" actId="571"/>
          <ac:grpSpMkLst>
            <pc:docMk/>
            <pc:sldMk cId="3764816664" sldId="817"/>
            <ac:grpSpMk id="25" creationId="{0724F919-E6D9-4428-8F53-12C5FCBBE9D8}"/>
          </ac:grpSpMkLst>
        </pc:grpChg>
        <pc:grpChg chg="mod ord">
          <ac:chgData name="Marco Coraggio" userId="82d2aef7352d2ea4" providerId="LiveId" clId="{084739A6-E3B1-431C-99DA-5FA520D404A9}" dt="2020-02-09T16:41:16.130" v="2960" actId="1036"/>
          <ac:grpSpMkLst>
            <pc:docMk/>
            <pc:sldMk cId="3764816664" sldId="817"/>
            <ac:grpSpMk id="31" creationId="{A97D77FE-9C70-4B7C-9AA9-076CE3EC2DBD}"/>
          </ac:grpSpMkLst>
        </pc:grpChg>
        <pc:grpChg chg="add mod">
          <ac:chgData name="Marco Coraggio" userId="82d2aef7352d2ea4" providerId="LiveId" clId="{084739A6-E3B1-431C-99DA-5FA520D404A9}" dt="2020-02-09T16:40:19.403" v="2901" actId="571"/>
          <ac:grpSpMkLst>
            <pc:docMk/>
            <pc:sldMk cId="3764816664" sldId="817"/>
            <ac:grpSpMk id="32" creationId="{3D09D301-6B11-4CDC-BF3E-3FBD4A4045AA}"/>
          </ac:grpSpMkLst>
        </pc:grpChg>
        <pc:grpChg chg="mod ord">
          <ac:chgData name="Marco Coraggio" userId="82d2aef7352d2ea4" providerId="LiveId" clId="{084739A6-E3B1-431C-99DA-5FA520D404A9}" dt="2020-02-09T16:41:20.348" v="2961" actId="1036"/>
          <ac:grpSpMkLst>
            <pc:docMk/>
            <pc:sldMk cId="3764816664" sldId="817"/>
            <ac:grpSpMk id="38" creationId="{E49735E5-02D8-4552-A5BD-948ED8AD884C}"/>
          </ac:grpSpMkLst>
        </pc:grpChg>
        <pc:picChg chg="del mod ord">
          <ac:chgData name="Marco Coraggio" userId="82d2aef7352d2ea4" providerId="LiveId" clId="{084739A6-E3B1-431C-99DA-5FA520D404A9}" dt="2020-02-09T16:37:37.263" v="2826" actId="478"/>
          <ac:picMkLst>
            <pc:docMk/>
            <pc:sldMk cId="3764816664" sldId="817"/>
            <ac:picMk id="6" creationId="{3FAD4CCF-E06B-47AE-A00C-70783ED0DC1D}"/>
          </ac:picMkLst>
        </pc:picChg>
        <pc:picChg chg="del mod">
          <ac:chgData name="Marco Coraggio" userId="82d2aef7352d2ea4" providerId="LiveId" clId="{084739A6-E3B1-431C-99DA-5FA520D404A9}" dt="2020-02-09T16:35:48.837" v="2814" actId="478"/>
          <ac:picMkLst>
            <pc:docMk/>
            <pc:sldMk cId="3764816664" sldId="817"/>
            <ac:picMk id="18" creationId="{4E200683-1EC0-46CD-B58B-7F6FB2FAD0D4}"/>
          </ac:picMkLst>
        </pc:picChg>
        <pc:picChg chg="add del mod">
          <ac:chgData name="Marco Coraggio" userId="82d2aef7352d2ea4" providerId="LiveId" clId="{084739A6-E3B1-431C-99DA-5FA520D404A9}" dt="2020-02-09T16:35:24.825" v="2796" actId="478"/>
          <ac:picMkLst>
            <pc:docMk/>
            <pc:sldMk cId="3764816664" sldId="817"/>
            <ac:picMk id="20" creationId="{7E7BB9F0-1227-4A1F-9264-A06CFE0F8EB3}"/>
          </ac:picMkLst>
        </pc:picChg>
        <pc:picChg chg="mod ord">
          <ac:chgData name="Marco Coraggio" userId="82d2aef7352d2ea4" providerId="LiveId" clId="{084739A6-E3B1-431C-99DA-5FA520D404A9}" dt="2020-02-09T16:35:48.837" v="2813" actId="108"/>
          <ac:picMkLst>
            <pc:docMk/>
            <pc:sldMk cId="3764816664" sldId="817"/>
            <ac:picMk id="23" creationId="{1A0A87A8-2034-49D1-860F-E9F2D4F6C677}"/>
          </ac:picMkLst>
        </pc:picChg>
        <pc:picChg chg="del mod">
          <ac:chgData name="Marco Coraggio" userId="82d2aef7352d2ea4" providerId="LiveId" clId="{084739A6-E3B1-431C-99DA-5FA520D404A9}" dt="2020-02-09T16:38:48.566" v="2841" actId="478"/>
          <ac:picMkLst>
            <pc:docMk/>
            <pc:sldMk cId="3764816664" sldId="817"/>
            <ac:picMk id="27" creationId="{0AA02D23-E48C-49C8-A8B4-9218DFE4617F}"/>
          </ac:picMkLst>
        </pc:picChg>
        <pc:picChg chg="mod ord">
          <ac:chgData name="Marco Coraggio" userId="82d2aef7352d2ea4" providerId="LiveId" clId="{084739A6-E3B1-431C-99DA-5FA520D404A9}" dt="2020-02-09T16:39:43.165" v="2893" actId="1037"/>
          <ac:picMkLst>
            <pc:docMk/>
            <pc:sldMk cId="3764816664" sldId="817"/>
            <ac:picMk id="30" creationId="{AFA9D5DE-D9FD-440E-BA41-A324FA8BBAAF}"/>
          </ac:picMkLst>
        </pc:picChg>
        <pc:picChg chg="del mod">
          <ac:chgData name="Marco Coraggio" userId="82d2aef7352d2ea4" providerId="LiveId" clId="{084739A6-E3B1-431C-99DA-5FA520D404A9}" dt="2020-02-09T16:40:51.405" v="2927" actId="478"/>
          <ac:picMkLst>
            <pc:docMk/>
            <pc:sldMk cId="3764816664" sldId="817"/>
            <ac:picMk id="34" creationId="{5BA2DD27-3AF4-4B66-8BF5-9CC5732CAFE2}"/>
          </ac:picMkLst>
        </pc:picChg>
        <pc:picChg chg="mod ord">
          <ac:chgData name="Marco Coraggio" userId="82d2aef7352d2ea4" providerId="LiveId" clId="{084739A6-E3B1-431C-99DA-5FA520D404A9}" dt="2020-02-09T16:41:02.218" v="2947" actId="1037"/>
          <ac:picMkLst>
            <pc:docMk/>
            <pc:sldMk cId="3764816664" sldId="817"/>
            <ac:picMk id="37" creationId="{846C989F-6638-41BE-AF4D-2D2DAE51D641}"/>
          </ac:picMkLst>
        </pc:picChg>
      </pc:sldChg>
      <pc:sldChg chg="add">
        <pc:chgData name="Marco Coraggio" userId="82d2aef7352d2ea4" providerId="LiveId" clId="{084739A6-E3B1-431C-99DA-5FA520D404A9}" dt="2020-02-09T16:31:25.633" v="2746"/>
        <pc:sldMkLst>
          <pc:docMk/>
          <pc:sldMk cId="1845403047" sldId="820"/>
        </pc:sldMkLst>
      </pc:sldChg>
      <pc:sldChg chg="add">
        <pc:chgData name="Marco Coraggio" userId="82d2aef7352d2ea4" providerId="LiveId" clId="{084739A6-E3B1-431C-99DA-5FA520D404A9}" dt="2020-02-09T16:31:25.633" v="2746"/>
        <pc:sldMkLst>
          <pc:docMk/>
          <pc:sldMk cId="2988975850" sldId="821"/>
        </pc:sldMkLst>
      </pc:sldChg>
      <pc:sldChg chg="addSp delSp modSp add delAnim modAnim">
        <pc:chgData name="Marco Coraggio" userId="82d2aef7352d2ea4" providerId="LiveId" clId="{084739A6-E3B1-431C-99DA-5FA520D404A9}" dt="2020-02-09T15:54:17.706" v="2451" actId="20577"/>
        <pc:sldMkLst>
          <pc:docMk/>
          <pc:sldMk cId="2536611270" sldId="825"/>
        </pc:sldMkLst>
        <pc:spChg chg="mod">
          <ac:chgData name="Marco Coraggio" userId="82d2aef7352d2ea4" providerId="LiveId" clId="{084739A6-E3B1-431C-99DA-5FA520D404A9}" dt="2020-02-09T15:49:07.217" v="2409" actId="1076"/>
          <ac:spMkLst>
            <pc:docMk/>
            <pc:sldMk cId="2536611270" sldId="825"/>
            <ac:spMk id="2" creationId="{00000000-0000-0000-0000-000000000000}"/>
          </ac:spMkLst>
        </pc:spChg>
        <pc:spChg chg="mod ord">
          <ac:chgData name="Marco Coraggio" userId="82d2aef7352d2ea4" providerId="LiveId" clId="{084739A6-E3B1-431C-99DA-5FA520D404A9}" dt="2020-02-09T15:15:42.426" v="2163" actId="14100"/>
          <ac:spMkLst>
            <pc:docMk/>
            <pc:sldMk cId="2536611270" sldId="825"/>
            <ac:spMk id="10" creationId="{00000000-0000-0000-0000-000000000000}"/>
          </ac:spMkLst>
        </pc:spChg>
        <pc:spChg chg="mod ord">
          <ac:chgData name="Marco Coraggio" userId="82d2aef7352d2ea4" providerId="LiveId" clId="{084739A6-E3B1-431C-99DA-5FA520D404A9}" dt="2020-02-09T15:23:06.770" v="2261" actId="14100"/>
          <ac:spMkLst>
            <pc:docMk/>
            <pc:sldMk cId="2536611270" sldId="825"/>
            <ac:spMk id="12" creationId="{00000000-0000-0000-0000-000000000000}"/>
          </ac:spMkLst>
        </pc:spChg>
        <pc:spChg chg="del">
          <ac:chgData name="Marco Coraggio" userId="82d2aef7352d2ea4" providerId="LiveId" clId="{084739A6-E3B1-431C-99DA-5FA520D404A9}" dt="2020-02-09T12:54:11.519" v="1094" actId="478"/>
          <ac:spMkLst>
            <pc:docMk/>
            <pc:sldMk cId="2536611270" sldId="825"/>
            <ac:spMk id="15" creationId="{00000000-0000-0000-0000-000000000000}"/>
          </ac:spMkLst>
        </pc:spChg>
        <pc:spChg chg="mod">
          <ac:chgData name="Marco Coraggio" userId="82d2aef7352d2ea4" providerId="LiveId" clId="{084739A6-E3B1-431C-99DA-5FA520D404A9}" dt="2020-02-09T13:09:57.238" v="1260" actId="1076"/>
          <ac:spMkLst>
            <pc:docMk/>
            <pc:sldMk cId="2536611270" sldId="825"/>
            <ac:spMk id="23" creationId="{00000000-0000-0000-0000-000000000000}"/>
          </ac:spMkLst>
        </pc:spChg>
        <pc:spChg chg="del">
          <ac:chgData name="Marco Coraggio" userId="82d2aef7352d2ea4" providerId="LiveId" clId="{084739A6-E3B1-431C-99DA-5FA520D404A9}" dt="2020-02-09T13:03:29.221" v="1128" actId="478"/>
          <ac:spMkLst>
            <pc:docMk/>
            <pc:sldMk cId="2536611270" sldId="825"/>
            <ac:spMk id="25" creationId="{00000000-0000-0000-0000-000000000000}"/>
          </ac:spMkLst>
        </pc:spChg>
        <pc:spChg chg="mod">
          <ac:chgData name="Marco Coraggio" userId="82d2aef7352d2ea4" providerId="LiveId" clId="{084739A6-E3B1-431C-99DA-5FA520D404A9}" dt="2020-02-09T15:49:14.756" v="2410" actId="1076"/>
          <ac:spMkLst>
            <pc:docMk/>
            <pc:sldMk cId="2536611270" sldId="825"/>
            <ac:spMk id="26" creationId="{00000000-0000-0000-0000-000000000000}"/>
          </ac:spMkLst>
        </pc:spChg>
        <pc:spChg chg="del">
          <ac:chgData name="Marco Coraggio" userId="82d2aef7352d2ea4" providerId="LiveId" clId="{084739A6-E3B1-431C-99DA-5FA520D404A9}" dt="2020-02-09T12:46:23.701" v="777" actId="478"/>
          <ac:spMkLst>
            <pc:docMk/>
            <pc:sldMk cId="2536611270" sldId="825"/>
            <ac:spMk id="35" creationId="{00000000-0000-0000-0000-000000000000}"/>
          </ac:spMkLst>
        </pc:spChg>
        <pc:spChg chg="del">
          <ac:chgData name="Marco Coraggio" userId="82d2aef7352d2ea4" providerId="LiveId" clId="{084739A6-E3B1-431C-99DA-5FA520D404A9}" dt="2020-02-09T12:46:26.600" v="778" actId="478"/>
          <ac:spMkLst>
            <pc:docMk/>
            <pc:sldMk cId="2536611270" sldId="825"/>
            <ac:spMk id="36" creationId="{00000000-0000-0000-0000-000000000000}"/>
          </ac:spMkLst>
        </pc:spChg>
        <pc:spChg chg="del">
          <ac:chgData name="Marco Coraggio" userId="82d2aef7352d2ea4" providerId="LiveId" clId="{084739A6-E3B1-431C-99DA-5FA520D404A9}" dt="2020-02-09T12:46:26.600" v="778" actId="478"/>
          <ac:spMkLst>
            <pc:docMk/>
            <pc:sldMk cId="2536611270" sldId="825"/>
            <ac:spMk id="38" creationId="{00000000-0000-0000-0000-000000000000}"/>
          </ac:spMkLst>
        </pc:spChg>
        <pc:spChg chg="del">
          <ac:chgData name="Marco Coraggio" userId="82d2aef7352d2ea4" providerId="LiveId" clId="{084739A6-E3B1-431C-99DA-5FA520D404A9}" dt="2020-02-09T12:46:21.861" v="776" actId="478"/>
          <ac:spMkLst>
            <pc:docMk/>
            <pc:sldMk cId="2536611270" sldId="825"/>
            <ac:spMk id="40" creationId="{00000000-0000-0000-0000-000000000000}"/>
          </ac:spMkLst>
        </pc:spChg>
        <pc:spChg chg="add mod">
          <ac:chgData name="Marco Coraggio" userId="82d2aef7352d2ea4" providerId="LiveId" clId="{084739A6-E3B1-431C-99DA-5FA520D404A9}" dt="2020-02-09T14:03:57.650" v="1380" actId="14100"/>
          <ac:spMkLst>
            <pc:docMk/>
            <pc:sldMk cId="2536611270" sldId="825"/>
            <ac:spMk id="42" creationId="{6E6445F4-E3C0-4BA2-B5FD-1912C204AAA3}"/>
          </ac:spMkLst>
        </pc:spChg>
        <pc:spChg chg="add mod">
          <ac:chgData name="Marco Coraggio" userId="82d2aef7352d2ea4" providerId="LiveId" clId="{084739A6-E3B1-431C-99DA-5FA520D404A9}" dt="2020-02-09T15:54:17.706" v="2451" actId="20577"/>
          <ac:spMkLst>
            <pc:docMk/>
            <pc:sldMk cId="2536611270" sldId="825"/>
            <ac:spMk id="43" creationId="{7589D90A-A6B4-4122-AEDB-C6A1C664336E}"/>
          </ac:spMkLst>
        </pc:spChg>
        <pc:spChg chg="add del mod">
          <ac:chgData name="Marco Coraggio" userId="82d2aef7352d2ea4" providerId="LiveId" clId="{084739A6-E3B1-431C-99DA-5FA520D404A9}" dt="2020-02-09T13:10:50.576" v="1273" actId="478"/>
          <ac:spMkLst>
            <pc:docMk/>
            <pc:sldMk cId="2536611270" sldId="825"/>
            <ac:spMk id="50" creationId="{96B2849A-7C44-46FB-8CB7-8F85E5910F65}"/>
          </ac:spMkLst>
        </pc:spChg>
        <pc:grpChg chg="mod">
          <ac:chgData name="Marco Coraggio" userId="82d2aef7352d2ea4" providerId="LiveId" clId="{084739A6-E3B1-431C-99DA-5FA520D404A9}" dt="2020-02-09T15:16:26.347" v="2173" actId="1076"/>
          <ac:grpSpMkLst>
            <pc:docMk/>
            <pc:sldMk cId="2536611270" sldId="825"/>
            <ac:grpSpMk id="13" creationId="{00000000-0000-0000-0000-000000000000}"/>
          </ac:grpSpMkLst>
        </pc:grpChg>
        <pc:grpChg chg="add mod">
          <ac:chgData name="Marco Coraggio" userId="82d2aef7352d2ea4" providerId="LiveId" clId="{084739A6-E3B1-431C-99DA-5FA520D404A9}" dt="2020-02-09T14:04:12.810" v="1383" actId="1076"/>
          <ac:grpSpMkLst>
            <pc:docMk/>
            <pc:sldMk cId="2536611270" sldId="825"/>
            <ac:grpSpMk id="29" creationId="{A360A9EB-EAE0-4B55-92F2-91A68D9CF811}"/>
          </ac:grpSpMkLst>
        </pc:grpChg>
        <pc:grpChg chg="add del mod">
          <ac:chgData name="Marco Coraggio" userId="82d2aef7352d2ea4" providerId="LiveId" clId="{084739A6-E3B1-431C-99DA-5FA520D404A9}" dt="2020-02-09T14:05:28.403" v="1394" actId="478"/>
          <ac:grpSpMkLst>
            <pc:docMk/>
            <pc:sldMk cId="2536611270" sldId="825"/>
            <ac:grpSpMk id="31" creationId="{8D95C223-5AB6-465B-BD45-A76E8681B478}"/>
          </ac:grpSpMkLst>
        </pc:grpChg>
        <pc:grpChg chg="add del mod">
          <ac:chgData name="Marco Coraggio" userId="82d2aef7352d2ea4" providerId="LiveId" clId="{084739A6-E3B1-431C-99DA-5FA520D404A9}" dt="2020-02-09T15:16:09.471" v="2166" actId="478"/>
          <ac:grpSpMkLst>
            <pc:docMk/>
            <pc:sldMk cId="2536611270" sldId="825"/>
            <ac:grpSpMk id="57" creationId="{593FD407-12EB-42F4-A94C-AD1367820D51}"/>
          </ac:grpSpMkLst>
        </pc:grpChg>
        <pc:grpChg chg="add del mod">
          <ac:chgData name="Marco Coraggio" userId="82d2aef7352d2ea4" providerId="LiveId" clId="{084739A6-E3B1-431C-99DA-5FA520D404A9}" dt="2020-02-09T15:18:24.442" v="2193"/>
          <ac:grpSpMkLst>
            <pc:docMk/>
            <pc:sldMk cId="2536611270" sldId="825"/>
            <ac:grpSpMk id="62" creationId="{024D1DD5-0887-4371-A903-D095CFB621B3}"/>
          </ac:grpSpMkLst>
        </pc:grpChg>
        <pc:picChg chg="mod">
          <ac:chgData name="Marco Coraggio" userId="82d2aef7352d2ea4" providerId="LiveId" clId="{084739A6-E3B1-431C-99DA-5FA520D404A9}" dt="2020-02-09T13:10:01.329" v="1261" actId="1076"/>
          <ac:picMkLst>
            <pc:docMk/>
            <pc:sldMk cId="2536611270" sldId="825"/>
            <ac:picMk id="8" creationId="{00000000-0000-0000-0000-000000000000}"/>
          </ac:picMkLst>
        </pc:picChg>
        <pc:picChg chg="del mod">
          <ac:chgData name="Marco Coraggio" userId="82d2aef7352d2ea4" providerId="LiveId" clId="{084739A6-E3B1-431C-99DA-5FA520D404A9}" dt="2020-02-09T13:10:46.517" v="1272" actId="478"/>
          <ac:picMkLst>
            <pc:docMk/>
            <pc:sldMk cId="2536611270" sldId="825"/>
            <ac:picMk id="11" creationId="{00000000-0000-0000-0000-000000000000}"/>
          </ac:picMkLst>
        </pc:picChg>
        <pc:picChg chg="del">
          <ac:chgData name="Marco Coraggio" userId="82d2aef7352d2ea4" providerId="LiveId" clId="{084739A6-E3B1-431C-99DA-5FA520D404A9}" dt="2020-02-09T12:54:14.187" v="1095" actId="478"/>
          <ac:picMkLst>
            <pc:docMk/>
            <pc:sldMk cId="2536611270" sldId="825"/>
            <ac:picMk id="16" creationId="{00000000-0000-0000-0000-000000000000}"/>
          </ac:picMkLst>
        </pc:picChg>
        <pc:picChg chg="del">
          <ac:chgData name="Marco Coraggio" userId="82d2aef7352d2ea4" providerId="LiveId" clId="{084739A6-E3B1-431C-99DA-5FA520D404A9}" dt="2020-02-09T12:54:14.187" v="1095" actId="478"/>
          <ac:picMkLst>
            <pc:docMk/>
            <pc:sldMk cId="2536611270" sldId="825"/>
            <ac:picMk id="18" creationId="{00000000-0000-0000-0000-000000000000}"/>
          </ac:picMkLst>
        </pc:picChg>
        <pc:picChg chg="del">
          <ac:chgData name="Marco Coraggio" userId="82d2aef7352d2ea4" providerId="LiveId" clId="{084739A6-E3B1-431C-99DA-5FA520D404A9}" dt="2020-02-09T12:46:28.200" v="779" actId="478"/>
          <ac:picMkLst>
            <pc:docMk/>
            <pc:sldMk cId="2536611270" sldId="825"/>
            <ac:picMk id="22" creationId="{00000000-0000-0000-0000-000000000000}"/>
          </ac:picMkLst>
        </pc:picChg>
        <pc:picChg chg="mod modCrop">
          <ac:chgData name="Marco Coraggio" userId="82d2aef7352d2ea4" providerId="LiveId" clId="{084739A6-E3B1-431C-99DA-5FA520D404A9}" dt="2020-02-09T13:11:06.272" v="1275" actId="1076"/>
          <ac:picMkLst>
            <pc:docMk/>
            <pc:sldMk cId="2536611270" sldId="825"/>
            <ac:picMk id="28" creationId="{00000000-0000-0000-0000-000000000000}"/>
          </ac:picMkLst>
        </pc:picChg>
        <pc:picChg chg="add del mod">
          <ac:chgData name="Marco Coraggio" userId="82d2aef7352d2ea4" providerId="LiveId" clId="{084739A6-E3B1-431C-99DA-5FA520D404A9}" dt="2020-02-09T12:57:18.725" v="1111" actId="478"/>
          <ac:picMkLst>
            <pc:docMk/>
            <pc:sldMk cId="2536611270" sldId="825"/>
            <ac:picMk id="30" creationId="{464D6ED9-428B-4283-B410-5880705A937A}"/>
          </ac:picMkLst>
        </pc:picChg>
        <pc:picChg chg="add mod">
          <ac:chgData name="Marco Coraggio" userId="82d2aef7352d2ea4" providerId="LiveId" clId="{084739A6-E3B1-431C-99DA-5FA520D404A9}" dt="2020-02-09T13:11:18.145" v="1279" actId="1076"/>
          <ac:picMkLst>
            <pc:docMk/>
            <pc:sldMk cId="2536611270" sldId="825"/>
            <ac:picMk id="34" creationId="{E3F3C5D1-ACD9-4C60-ABFC-965B9AE14527}"/>
          </ac:picMkLst>
        </pc:picChg>
        <pc:picChg chg="add mod">
          <ac:chgData name="Marco Coraggio" userId="82d2aef7352d2ea4" providerId="LiveId" clId="{084739A6-E3B1-431C-99DA-5FA520D404A9}" dt="2020-02-09T13:11:25.908" v="1282" actId="1076"/>
          <ac:picMkLst>
            <pc:docMk/>
            <pc:sldMk cId="2536611270" sldId="825"/>
            <ac:picMk id="41" creationId="{14B0153E-D464-4A9F-9096-76ED4CC4B0B2}"/>
          </ac:picMkLst>
        </pc:picChg>
        <pc:picChg chg="add del mod">
          <ac:chgData name="Marco Coraggio" userId="82d2aef7352d2ea4" providerId="LiveId" clId="{084739A6-E3B1-431C-99DA-5FA520D404A9}" dt="2020-02-09T15:23:01.379" v="2260" actId="478"/>
          <ac:picMkLst>
            <pc:docMk/>
            <pc:sldMk cId="2536611270" sldId="825"/>
            <ac:picMk id="52" creationId="{EF622949-556A-4A94-8CBF-9F8484AF1197}"/>
          </ac:picMkLst>
        </pc:picChg>
        <pc:picChg chg="add del mod">
          <ac:chgData name="Marco Coraggio" userId="82d2aef7352d2ea4" providerId="LiveId" clId="{084739A6-E3B1-431C-99DA-5FA520D404A9}" dt="2020-02-09T14:05:28.403" v="1394" actId="478"/>
          <ac:picMkLst>
            <pc:docMk/>
            <pc:sldMk cId="2536611270" sldId="825"/>
            <ac:picMk id="53" creationId="{0C86CF9D-776B-4094-957C-CD884862EF35}"/>
          </ac:picMkLst>
        </pc:picChg>
        <pc:picChg chg="add del mod">
          <ac:chgData name="Marco Coraggio" userId="82d2aef7352d2ea4" providerId="LiveId" clId="{084739A6-E3B1-431C-99DA-5FA520D404A9}" dt="2020-02-09T14:05:28.403" v="1394" actId="478"/>
          <ac:picMkLst>
            <pc:docMk/>
            <pc:sldMk cId="2536611270" sldId="825"/>
            <ac:picMk id="54" creationId="{1A106673-5D84-46F3-A43A-9167B78F544C}"/>
          </ac:picMkLst>
        </pc:picChg>
        <pc:picChg chg="add del mod topLvl">
          <ac:chgData name="Marco Coraggio" userId="82d2aef7352d2ea4" providerId="LiveId" clId="{084739A6-E3B1-431C-99DA-5FA520D404A9}" dt="2020-02-09T15:21:14.948" v="2228" actId="478"/>
          <ac:picMkLst>
            <pc:docMk/>
            <pc:sldMk cId="2536611270" sldId="825"/>
            <ac:picMk id="58" creationId="{A1EF9F31-58CC-428E-83BC-72EE062BBD83}"/>
          </ac:picMkLst>
        </pc:picChg>
        <pc:picChg chg="del topLvl">
          <ac:chgData name="Marco Coraggio" userId="82d2aef7352d2ea4" providerId="LiveId" clId="{084739A6-E3B1-431C-99DA-5FA520D404A9}" dt="2020-02-09T15:16:09.471" v="2166" actId="478"/>
          <ac:picMkLst>
            <pc:docMk/>
            <pc:sldMk cId="2536611270" sldId="825"/>
            <ac:picMk id="59" creationId="{D0DEF797-6980-44BA-8802-105CD7CF1D74}"/>
          </ac:picMkLst>
        </pc:picChg>
        <pc:picChg chg="add del mod modCrop">
          <ac:chgData name="Marco Coraggio" userId="82d2aef7352d2ea4" providerId="LiveId" clId="{084739A6-E3B1-431C-99DA-5FA520D404A9}" dt="2020-02-09T15:46:50.253" v="2401" actId="478"/>
          <ac:picMkLst>
            <pc:docMk/>
            <pc:sldMk cId="2536611270" sldId="825"/>
            <ac:picMk id="60" creationId="{D214CDEC-1542-4676-9979-1AF57276DE2A}"/>
          </ac:picMkLst>
        </pc:picChg>
        <pc:picChg chg="add mod modCrop">
          <ac:chgData name="Marco Coraggio" userId="82d2aef7352d2ea4" providerId="LiveId" clId="{084739A6-E3B1-431C-99DA-5FA520D404A9}" dt="2020-02-09T15:46:45.424" v="2398" actId="1076"/>
          <ac:picMkLst>
            <pc:docMk/>
            <pc:sldMk cId="2536611270" sldId="825"/>
            <ac:picMk id="61" creationId="{0B303E1A-F616-4341-936A-7A475D0C7815}"/>
          </ac:picMkLst>
        </pc:picChg>
        <pc:picChg chg="add del mod">
          <ac:chgData name="Marco Coraggio" userId="82d2aef7352d2ea4" providerId="LiveId" clId="{084739A6-E3B1-431C-99DA-5FA520D404A9}" dt="2020-02-09T15:21:21.011" v="2230" actId="478"/>
          <ac:picMkLst>
            <pc:docMk/>
            <pc:sldMk cId="2536611270" sldId="825"/>
            <ac:picMk id="65" creationId="{5B875D91-C99C-4E86-9FC3-9F0A3EED1E0A}"/>
          </ac:picMkLst>
        </pc:picChg>
        <pc:picChg chg="add mod">
          <ac:chgData name="Marco Coraggio" userId="82d2aef7352d2ea4" providerId="LiveId" clId="{084739A6-E3B1-431C-99DA-5FA520D404A9}" dt="2020-02-09T15:46:48.511" v="2400" actId="1076"/>
          <ac:picMkLst>
            <pc:docMk/>
            <pc:sldMk cId="2536611270" sldId="825"/>
            <ac:picMk id="66" creationId="{31EF869C-22AC-4182-925F-2A94D14081A0}"/>
          </ac:picMkLst>
        </pc:picChg>
        <pc:picChg chg="add mod">
          <ac:chgData name="Marco Coraggio" userId="82d2aef7352d2ea4" providerId="LiveId" clId="{084739A6-E3B1-431C-99DA-5FA520D404A9}" dt="2020-02-09T15:43:42.976" v="2298" actId="1037"/>
          <ac:picMkLst>
            <pc:docMk/>
            <pc:sldMk cId="2536611270" sldId="825"/>
            <ac:picMk id="69" creationId="{A02903EE-9E5C-48FB-943A-4E97ECA8E3B0}"/>
          </ac:picMkLst>
        </pc:picChg>
        <pc:picChg chg="add mod">
          <ac:chgData name="Marco Coraggio" userId="82d2aef7352d2ea4" providerId="LiveId" clId="{084739A6-E3B1-431C-99DA-5FA520D404A9}" dt="2020-02-09T15:43:36.169" v="2293" actId="1038"/>
          <ac:picMkLst>
            <pc:docMk/>
            <pc:sldMk cId="2536611270" sldId="825"/>
            <ac:picMk id="70" creationId="{AFE2EE5A-4499-420D-9FDA-15623470B245}"/>
          </ac:picMkLst>
        </pc:picChg>
        <pc:picChg chg="add mod">
          <ac:chgData name="Marco Coraggio" userId="82d2aef7352d2ea4" providerId="LiveId" clId="{084739A6-E3B1-431C-99DA-5FA520D404A9}" dt="2020-02-09T15:43:26.192" v="2279" actId="1037"/>
          <ac:picMkLst>
            <pc:docMk/>
            <pc:sldMk cId="2536611270" sldId="825"/>
            <ac:picMk id="71" creationId="{C3A600E0-E4A9-4010-A8DD-0ABBC57CABCE}"/>
          </ac:picMkLst>
        </pc:picChg>
        <pc:picChg chg="add mod">
          <ac:chgData name="Marco Coraggio" userId="82d2aef7352d2ea4" providerId="LiveId" clId="{084739A6-E3B1-431C-99DA-5FA520D404A9}" dt="2020-02-09T15:46:46.285" v="2399" actId="1076"/>
          <ac:picMkLst>
            <pc:docMk/>
            <pc:sldMk cId="2536611270" sldId="825"/>
            <ac:picMk id="72" creationId="{9F67A2A0-CF2E-459C-B3D5-154ABAFB9014}"/>
          </ac:picMkLst>
        </pc:picChg>
        <pc:cxnChg chg="mod">
          <ac:chgData name="Marco Coraggio" userId="82d2aef7352d2ea4" providerId="LiveId" clId="{084739A6-E3B1-431C-99DA-5FA520D404A9}" dt="2020-02-09T15:49:07.217" v="2409" actId="1076"/>
          <ac:cxnSpMkLst>
            <pc:docMk/>
            <pc:sldMk cId="2536611270" sldId="825"/>
            <ac:cxnSpMk id="6" creationId="{00000000-0000-0000-0000-000000000000}"/>
          </ac:cxnSpMkLst>
        </pc:cxnChg>
        <pc:cxnChg chg="del">
          <ac:chgData name="Marco Coraggio" userId="82d2aef7352d2ea4" providerId="LiveId" clId="{084739A6-E3B1-431C-99DA-5FA520D404A9}" dt="2020-02-09T12:54:11.519" v="1094" actId="478"/>
          <ac:cxnSpMkLst>
            <pc:docMk/>
            <pc:sldMk cId="2536611270" sldId="825"/>
            <ac:cxnSpMk id="14" creationId="{00000000-0000-0000-0000-000000000000}"/>
          </ac:cxnSpMkLst>
        </pc:cxnChg>
        <pc:cxnChg chg="mod">
          <ac:chgData name="Marco Coraggio" userId="82d2aef7352d2ea4" providerId="LiveId" clId="{084739A6-E3B1-431C-99DA-5FA520D404A9}" dt="2020-02-09T15:23:06.770" v="2261" actId="14100"/>
          <ac:cxnSpMkLst>
            <pc:docMk/>
            <pc:sldMk cId="2536611270" sldId="825"/>
            <ac:cxnSpMk id="24" creationId="{00000000-0000-0000-0000-000000000000}"/>
          </ac:cxnSpMkLst>
        </pc:cxnChg>
        <pc:cxnChg chg="mod">
          <ac:chgData name="Marco Coraggio" userId="82d2aef7352d2ea4" providerId="LiveId" clId="{084739A6-E3B1-431C-99DA-5FA520D404A9}" dt="2020-02-09T15:49:14.756" v="2410" actId="1076"/>
          <ac:cxnSpMkLst>
            <pc:docMk/>
            <pc:sldMk cId="2536611270" sldId="825"/>
            <ac:cxnSpMk id="27" creationId="{00000000-0000-0000-0000-000000000000}"/>
          </ac:cxnSpMkLst>
        </pc:cxnChg>
        <pc:cxnChg chg="del mod">
          <ac:chgData name="Marco Coraggio" userId="82d2aef7352d2ea4" providerId="LiveId" clId="{084739A6-E3B1-431C-99DA-5FA520D404A9}" dt="2020-02-09T12:46:26.600" v="778" actId="478"/>
          <ac:cxnSpMkLst>
            <pc:docMk/>
            <pc:sldMk cId="2536611270" sldId="825"/>
            <ac:cxnSpMk id="37" creationId="{00000000-0000-0000-0000-000000000000}"/>
          </ac:cxnSpMkLst>
        </pc:cxnChg>
        <pc:cxnChg chg="del mod">
          <ac:chgData name="Marco Coraggio" userId="82d2aef7352d2ea4" providerId="LiveId" clId="{084739A6-E3B1-431C-99DA-5FA520D404A9}" dt="2020-02-09T12:46:19.410" v="775" actId="478"/>
          <ac:cxnSpMkLst>
            <pc:docMk/>
            <pc:sldMk cId="2536611270" sldId="825"/>
            <ac:cxnSpMk id="39" creationId="{00000000-0000-0000-0000-000000000000}"/>
          </ac:cxnSpMkLst>
        </pc:cxnChg>
      </pc:sldChg>
      <pc:sldChg chg="addSp delSp modSp add delAnim modAnim">
        <pc:chgData name="Marco Coraggio" userId="82d2aef7352d2ea4" providerId="LiveId" clId="{084739A6-E3B1-431C-99DA-5FA520D404A9}" dt="2020-02-09T15:53:15.897" v="2449" actId="1076"/>
        <pc:sldMkLst>
          <pc:docMk/>
          <pc:sldMk cId="4057330918" sldId="828"/>
        </pc:sldMkLst>
        <pc:spChg chg="mod">
          <ac:chgData name="Marco Coraggio" userId="82d2aef7352d2ea4" providerId="LiveId" clId="{084739A6-E3B1-431C-99DA-5FA520D404A9}" dt="2020-02-09T13:06:04.288" v="1152" actId="1076"/>
          <ac:spMkLst>
            <pc:docMk/>
            <pc:sldMk cId="4057330918" sldId="828"/>
            <ac:spMk id="9" creationId="{00000000-0000-0000-0000-000000000000}"/>
          </ac:spMkLst>
        </pc:spChg>
        <pc:spChg chg="mod ord">
          <ac:chgData name="Marco Coraggio" userId="82d2aef7352d2ea4" providerId="LiveId" clId="{084739A6-E3B1-431C-99DA-5FA520D404A9}" dt="2020-02-09T14:07:08.654" v="1448" actId="1076"/>
          <ac:spMkLst>
            <pc:docMk/>
            <pc:sldMk cId="4057330918" sldId="828"/>
            <ac:spMk id="12" creationId="{00000000-0000-0000-0000-000000000000}"/>
          </ac:spMkLst>
        </pc:spChg>
        <pc:spChg chg="del">
          <ac:chgData name="Marco Coraggio" userId="82d2aef7352d2ea4" providerId="LiveId" clId="{084739A6-E3B1-431C-99DA-5FA520D404A9}" dt="2020-02-09T12:54:22.467" v="1097" actId="478"/>
          <ac:spMkLst>
            <pc:docMk/>
            <pc:sldMk cId="4057330918" sldId="828"/>
            <ac:spMk id="15" creationId="{00000000-0000-0000-0000-000000000000}"/>
          </ac:spMkLst>
        </pc:spChg>
        <pc:spChg chg="mod ord">
          <ac:chgData name="Marco Coraggio" userId="82d2aef7352d2ea4" providerId="LiveId" clId="{084739A6-E3B1-431C-99DA-5FA520D404A9}" dt="2020-02-09T14:13:00.306" v="1524" actId="1076"/>
          <ac:spMkLst>
            <pc:docMk/>
            <pc:sldMk cId="4057330918" sldId="828"/>
            <ac:spMk id="22" creationId="{00000000-0000-0000-0000-000000000000}"/>
          </ac:spMkLst>
        </pc:spChg>
        <pc:spChg chg="mod">
          <ac:chgData name="Marco Coraggio" userId="82d2aef7352d2ea4" providerId="LiveId" clId="{084739A6-E3B1-431C-99DA-5FA520D404A9}" dt="2020-02-09T14:06:19.939" v="1402" actId="1076"/>
          <ac:spMkLst>
            <pc:docMk/>
            <pc:sldMk cId="4057330918" sldId="828"/>
            <ac:spMk id="23" creationId="{00000000-0000-0000-0000-000000000000}"/>
          </ac:spMkLst>
        </pc:spChg>
        <pc:spChg chg="mod">
          <ac:chgData name="Marco Coraggio" userId="82d2aef7352d2ea4" providerId="LiveId" clId="{084739A6-E3B1-431C-99DA-5FA520D404A9}" dt="2020-02-09T15:52:26.041" v="2433" actId="1076"/>
          <ac:spMkLst>
            <pc:docMk/>
            <pc:sldMk cId="4057330918" sldId="828"/>
            <ac:spMk id="26" creationId="{00000000-0000-0000-0000-000000000000}"/>
          </ac:spMkLst>
        </pc:spChg>
        <pc:spChg chg="mod ord">
          <ac:chgData name="Marco Coraggio" userId="82d2aef7352d2ea4" providerId="LiveId" clId="{084739A6-E3B1-431C-99DA-5FA520D404A9}" dt="2020-02-09T15:45:59.479" v="2391" actId="1076"/>
          <ac:spMkLst>
            <pc:docMk/>
            <pc:sldMk cId="4057330918" sldId="828"/>
            <ac:spMk id="30" creationId="{00000000-0000-0000-0000-000000000000}"/>
          </ac:spMkLst>
        </pc:spChg>
        <pc:spChg chg="add del mod">
          <ac:chgData name="Marco Coraggio" userId="82d2aef7352d2ea4" providerId="LiveId" clId="{084739A6-E3B1-431C-99DA-5FA520D404A9}" dt="2020-02-09T14:06:00.248" v="1397" actId="478"/>
          <ac:spMkLst>
            <pc:docMk/>
            <pc:sldMk cId="4057330918" sldId="828"/>
            <ac:spMk id="32" creationId="{4EE45CAB-D87D-4565-BAC4-2D3CC04BEB4A}"/>
          </ac:spMkLst>
        </pc:spChg>
        <pc:spChg chg="mod">
          <ac:chgData name="Marco Coraggio" userId="82d2aef7352d2ea4" providerId="LiveId" clId="{084739A6-E3B1-431C-99DA-5FA520D404A9}" dt="2020-02-09T14:07:23.754" v="1453" actId="1076"/>
          <ac:spMkLst>
            <pc:docMk/>
            <pc:sldMk cId="4057330918" sldId="828"/>
            <ac:spMk id="43" creationId="{00000000-0000-0000-0000-000000000000}"/>
          </ac:spMkLst>
        </pc:spChg>
        <pc:grpChg chg="add del mod">
          <ac:chgData name="Marco Coraggio" userId="82d2aef7352d2ea4" providerId="LiveId" clId="{084739A6-E3B1-431C-99DA-5FA520D404A9}" dt="2020-02-09T15:21:58.980" v="2234" actId="478"/>
          <ac:grpSpMkLst>
            <pc:docMk/>
            <pc:sldMk cId="4057330918" sldId="828"/>
            <ac:grpSpMk id="50" creationId="{8B0FF1C2-013D-43D0-BDFD-888841AC97E4}"/>
          </ac:grpSpMkLst>
        </pc:grpChg>
        <pc:picChg chg="del">
          <ac:chgData name="Marco Coraggio" userId="82d2aef7352d2ea4" providerId="LiveId" clId="{084739A6-E3B1-431C-99DA-5FA520D404A9}" dt="2020-02-09T14:12:46.816" v="1521" actId="478"/>
          <ac:picMkLst>
            <pc:docMk/>
            <pc:sldMk cId="4057330918" sldId="828"/>
            <ac:picMk id="2" creationId="{00000000-0000-0000-0000-000000000000}"/>
          </ac:picMkLst>
        </pc:picChg>
        <pc:picChg chg="add del mod modCrop">
          <ac:chgData name="Marco Coraggio" userId="82d2aef7352d2ea4" providerId="LiveId" clId="{084739A6-E3B1-431C-99DA-5FA520D404A9}" dt="2020-02-09T14:04:40.193" v="1389" actId="478"/>
          <ac:picMkLst>
            <pc:docMk/>
            <pc:sldMk cId="4057330918" sldId="828"/>
            <ac:picMk id="6" creationId="{6A4DA9F7-584B-4DE8-BAF3-EE06B5CFD31F}"/>
          </ac:picMkLst>
        </pc:picChg>
        <pc:picChg chg="add del mod">
          <ac:chgData name="Marco Coraggio" userId="82d2aef7352d2ea4" providerId="LiveId" clId="{084739A6-E3B1-431C-99DA-5FA520D404A9}" dt="2020-02-09T12:59:31.417" v="1121"/>
          <ac:picMkLst>
            <pc:docMk/>
            <pc:sldMk cId="4057330918" sldId="828"/>
            <ac:picMk id="8" creationId="{CDD6F721-E5CA-44A8-BA33-0C8A876CD7B2}"/>
          </ac:picMkLst>
        </pc:picChg>
        <pc:picChg chg="del">
          <ac:chgData name="Marco Coraggio" userId="82d2aef7352d2ea4" providerId="LiveId" clId="{084739A6-E3B1-431C-99DA-5FA520D404A9}" dt="2020-02-09T12:54:22.467" v="1097" actId="478"/>
          <ac:picMkLst>
            <pc:docMk/>
            <pc:sldMk cId="4057330918" sldId="828"/>
            <ac:picMk id="16" creationId="{00000000-0000-0000-0000-000000000000}"/>
          </ac:picMkLst>
        </pc:picChg>
        <pc:picChg chg="del">
          <ac:chgData name="Marco Coraggio" userId="82d2aef7352d2ea4" providerId="LiveId" clId="{084739A6-E3B1-431C-99DA-5FA520D404A9}" dt="2020-02-09T12:54:22.467" v="1097" actId="478"/>
          <ac:picMkLst>
            <pc:docMk/>
            <pc:sldMk cId="4057330918" sldId="828"/>
            <ac:picMk id="18" creationId="{00000000-0000-0000-0000-000000000000}"/>
          </ac:picMkLst>
        </pc:picChg>
        <pc:picChg chg="add mod">
          <ac:chgData name="Marco Coraggio" userId="82d2aef7352d2ea4" providerId="LiveId" clId="{084739A6-E3B1-431C-99DA-5FA520D404A9}" dt="2020-02-09T15:45:56.043" v="2390" actId="1036"/>
          <ac:picMkLst>
            <pc:docMk/>
            <pc:sldMk cId="4057330918" sldId="828"/>
            <ac:picMk id="19" creationId="{BEE17B50-7C56-48B8-B78E-A515B7A62286}"/>
          </ac:picMkLst>
        </pc:picChg>
        <pc:picChg chg="del">
          <ac:chgData name="Marco Coraggio" userId="82d2aef7352d2ea4" providerId="LiveId" clId="{084739A6-E3B1-431C-99DA-5FA520D404A9}" dt="2020-02-09T12:54:22.467" v="1097" actId="478"/>
          <ac:picMkLst>
            <pc:docMk/>
            <pc:sldMk cId="4057330918" sldId="828"/>
            <ac:picMk id="28" creationId="{00000000-0000-0000-0000-000000000000}"/>
          </ac:picMkLst>
        </pc:picChg>
        <pc:picChg chg="del">
          <ac:chgData name="Marco Coraggio" userId="82d2aef7352d2ea4" providerId="LiveId" clId="{084739A6-E3B1-431C-99DA-5FA520D404A9}" dt="2020-02-09T14:05:49.891" v="1395" actId="478"/>
          <ac:picMkLst>
            <pc:docMk/>
            <pc:sldMk cId="4057330918" sldId="828"/>
            <ac:picMk id="29" creationId="{00000000-0000-0000-0000-000000000000}"/>
          </ac:picMkLst>
        </pc:picChg>
        <pc:picChg chg="add del mod">
          <ac:chgData name="Marco Coraggio" userId="82d2aef7352d2ea4" providerId="LiveId" clId="{084739A6-E3B1-431C-99DA-5FA520D404A9}" dt="2020-02-09T14:05:49.891" v="1395" actId="478"/>
          <ac:picMkLst>
            <pc:docMk/>
            <pc:sldMk cId="4057330918" sldId="828"/>
            <ac:picMk id="31" creationId="{1D2E6455-B834-456F-AE51-BBFBCD4598FF}"/>
          </ac:picMkLst>
        </pc:picChg>
        <pc:picChg chg="add del mod topLvl">
          <ac:chgData name="Marco Coraggio" userId="82d2aef7352d2ea4" providerId="LiveId" clId="{084739A6-E3B1-431C-99DA-5FA520D404A9}" dt="2020-02-09T15:46:40.544" v="2395"/>
          <ac:picMkLst>
            <pc:docMk/>
            <pc:sldMk cId="4057330918" sldId="828"/>
            <ac:picMk id="51" creationId="{C2CC5F17-2F4E-45EA-A765-9D9B3FE20830}"/>
          </ac:picMkLst>
        </pc:picChg>
        <pc:picChg chg="mod">
          <ac:chgData name="Marco Coraggio" userId="82d2aef7352d2ea4" providerId="LiveId" clId="{084739A6-E3B1-431C-99DA-5FA520D404A9}" dt="2020-02-09T15:47:10.713" v="2402" actId="14100"/>
          <ac:picMkLst>
            <pc:docMk/>
            <pc:sldMk cId="4057330918" sldId="828"/>
            <ac:picMk id="52" creationId="{00000000-0000-0000-0000-000000000000}"/>
          </ac:picMkLst>
        </pc:picChg>
        <pc:picChg chg="del topLvl">
          <ac:chgData name="Marco Coraggio" userId="82d2aef7352d2ea4" providerId="LiveId" clId="{084739A6-E3B1-431C-99DA-5FA520D404A9}" dt="2020-02-09T15:21:58.980" v="2234" actId="478"/>
          <ac:picMkLst>
            <pc:docMk/>
            <pc:sldMk cId="4057330918" sldId="828"/>
            <ac:picMk id="53" creationId="{F6C6D60D-78E0-41E6-B651-F1E6CE1E08B5}"/>
          </ac:picMkLst>
        </pc:picChg>
        <pc:picChg chg="mod">
          <ac:chgData name="Marco Coraggio" userId="82d2aef7352d2ea4" providerId="LiveId" clId="{084739A6-E3B1-431C-99DA-5FA520D404A9}" dt="2020-02-09T14:13:13.442" v="1527" actId="1076"/>
          <ac:picMkLst>
            <pc:docMk/>
            <pc:sldMk cId="4057330918" sldId="828"/>
            <ac:picMk id="54" creationId="{00000000-0000-0000-0000-000000000000}"/>
          </ac:picMkLst>
        </pc:picChg>
        <pc:picChg chg="add mod">
          <ac:chgData name="Marco Coraggio" userId="82d2aef7352d2ea4" providerId="LiveId" clId="{084739A6-E3B1-431C-99DA-5FA520D404A9}" dt="2020-02-09T15:43:59.128" v="2311" actId="1038"/>
          <ac:picMkLst>
            <pc:docMk/>
            <pc:sldMk cId="4057330918" sldId="828"/>
            <ac:picMk id="55" creationId="{71388F6C-4EAF-4CB5-9725-E734CE6D7D16}"/>
          </ac:picMkLst>
        </pc:picChg>
        <pc:picChg chg="add mod">
          <ac:chgData name="Marco Coraggio" userId="82d2aef7352d2ea4" providerId="LiveId" clId="{084739A6-E3B1-431C-99DA-5FA520D404A9}" dt="2020-02-09T15:44:59.347" v="2325" actId="1035"/>
          <ac:picMkLst>
            <pc:docMk/>
            <pc:sldMk cId="4057330918" sldId="828"/>
            <ac:picMk id="56" creationId="{BDEDE7AE-F3B1-4572-BB39-A4CE81C07616}"/>
          </ac:picMkLst>
        </pc:picChg>
        <pc:picChg chg="add mod">
          <ac:chgData name="Marco Coraggio" userId="82d2aef7352d2ea4" providerId="LiveId" clId="{084739A6-E3B1-431C-99DA-5FA520D404A9}" dt="2020-02-09T15:53:15.897" v="2449" actId="1076"/>
          <ac:picMkLst>
            <pc:docMk/>
            <pc:sldMk cId="4057330918" sldId="828"/>
            <ac:picMk id="60" creationId="{EC28721D-7E37-4F00-AB0B-DB103B1EE0E8}"/>
          </ac:picMkLst>
        </pc:picChg>
        <pc:picChg chg="add del mod modCrop">
          <ac:chgData name="Marco Coraggio" userId="82d2aef7352d2ea4" providerId="LiveId" clId="{084739A6-E3B1-431C-99DA-5FA520D404A9}" dt="2020-02-09T15:52:02.617" v="2427" actId="478"/>
          <ac:picMkLst>
            <pc:docMk/>
            <pc:sldMk cId="4057330918" sldId="828"/>
            <ac:picMk id="62" creationId="{56DE991A-8EF0-4A94-BBB4-0FDCBE5D417A}"/>
          </ac:picMkLst>
        </pc:picChg>
        <pc:cxnChg chg="del">
          <ac:chgData name="Marco Coraggio" userId="82d2aef7352d2ea4" providerId="LiveId" clId="{084739A6-E3B1-431C-99DA-5FA520D404A9}" dt="2020-02-09T12:54:19.106" v="1096" actId="478"/>
          <ac:cxnSpMkLst>
            <pc:docMk/>
            <pc:sldMk cId="4057330918" sldId="828"/>
            <ac:cxnSpMk id="14" creationId="{00000000-0000-0000-0000-000000000000}"/>
          </ac:cxnSpMkLst>
        </pc:cxnChg>
        <pc:cxnChg chg="mod">
          <ac:chgData name="Marco Coraggio" userId="82d2aef7352d2ea4" providerId="LiveId" clId="{084739A6-E3B1-431C-99DA-5FA520D404A9}" dt="2020-02-09T14:15:06.787" v="1538" actId="14100"/>
          <ac:cxnSpMkLst>
            <pc:docMk/>
            <pc:sldMk cId="4057330918" sldId="828"/>
            <ac:cxnSpMk id="24" creationId="{00000000-0000-0000-0000-000000000000}"/>
          </ac:cxnSpMkLst>
        </pc:cxnChg>
        <pc:cxnChg chg="add del mod">
          <ac:chgData name="Marco Coraggio" userId="82d2aef7352d2ea4" providerId="LiveId" clId="{084739A6-E3B1-431C-99DA-5FA520D404A9}" dt="2020-02-09T15:52:26.041" v="2433" actId="1076"/>
          <ac:cxnSpMkLst>
            <pc:docMk/>
            <pc:sldMk cId="4057330918" sldId="828"/>
            <ac:cxnSpMk id="27" creationId="{00000000-0000-0000-0000-000000000000}"/>
          </ac:cxnSpMkLst>
        </pc:cxnChg>
        <pc:cxnChg chg="mod">
          <ac:chgData name="Marco Coraggio" userId="82d2aef7352d2ea4" providerId="LiveId" clId="{084739A6-E3B1-431C-99DA-5FA520D404A9}" dt="2020-02-09T15:45:59.479" v="2391" actId="1076"/>
          <ac:cxnSpMkLst>
            <pc:docMk/>
            <pc:sldMk cId="4057330918" sldId="828"/>
            <ac:cxnSpMk id="44" creationId="{00000000-0000-0000-0000-000000000000}"/>
          </ac:cxnSpMkLst>
        </pc:cxnChg>
      </pc:sldChg>
      <pc:sldChg chg="modSp add">
        <pc:chgData name="Marco Coraggio" userId="82d2aef7352d2ea4" providerId="LiveId" clId="{084739A6-E3B1-431C-99DA-5FA520D404A9}" dt="2020-02-09T12:54:03.657" v="1093" actId="20577"/>
        <pc:sldMkLst>
          <pc:docMk/>
          <pc:sldMk cId="2677302271" sldId="829"/>
        </pc:sldMkLst>
        <pc:spChg chg="mod">
          <ac:chgData name="Marco Coraggio" userId="82d2aef7352d2ea4" providerId="LiveId" clId="{084739A6-E3B1-431C-99DA-5FA520D404A9}" dt="2020-02-09T12:53:46.926" v="1069" actId="113"/>
          <ac:spMkLst>
            <pc:docMk/>
            <pc:sldMk cId="2677302271" sldId="829"/>
            <ac:spMk id="2" creationId="{00000000-0000-0000-0000-000000000000}"/>
          </ac:spMkLst>
        </pc:spChg>
        <pc:spChg chg="mod">
          <ac:chgData name="Marco Coraggio" userId="82d2aef7352d2ea4" providerId="LiveId" clId="{084739A6-E3B1-431C-99DA-5FA520D404A9}" dt="2020-02-09T12:54:03.657" v="1093" actId="20577"/>
          <ac:spMkLst>
            <pc:docMk/>
            <pc:sldMk cId="2677302271" sldId="829"/>
            <ac:spMk id="3" creationId="{00000000-0000-0000-0000-000000000000}"/>
          </ac:spMkLst>
        </pc:spChg>
      </pc:sldChg>
      <pc:sldChg chg="addSp delSp modSp add delAnim modAnim">
        <pc:chgData name="Marco Coraggio" userId="82d2aef7352d2ea4" providerId="LiveId" clId="{084739A6-E3B1-431C-99DA-5FA520D404A9}" dt="2020-02-09T16:43:15.478" v="2972" actId="207"/>
        <pc:sldMkLst>
          <pc:docMk/>
          <pc:sldMk cId="1987487749" sldId="830"/>
        </pc:sldMkLst>
        <pc:spChg chg="mod">
          <ac:chgData name="Marco Coraggio" userId="82d2aef7352d2ea4" providerId="LiveId" clId="{084739A6-E3B1-431C-99DA-5FA520D404A9}" dt="2020-02-09T16:43:11.192" v="2971" actId="207"/>
          <ac:spMkLst>
            <pc:docMk/>
            <pc:sldMk cId="1987487749" sldId="830"/>
            <ac:spMk id="2" creationId="{AFF09EFD-AD43-4931-8CE3-C101FEB59F33}"/>
          </ac:spMkLst>
        </pc:spChg>
        <pc:spChg chg="mod">
          <ac:chgData name="Marco Coraggio" userId="82d2aef7352d2ea4" providerId="LiveId" clId="{084739A6-E3B1-431C-99DA-5FA520D404A9}" dt="2020-02-09T15:11:30.216" v="2162" actId="20577"/>
          <ac:spMkLst>
            <pc:docMk/>
            <pc:sldMk cId="1987487749" sldId="830"/>
            <ac:spMk id="3" creationId="{2AF38F07-FC3F-48DD-B0B1-DD5E960F497B}"/>
          </ac:spMkLst>
        </pc:spChg>
        <pc:grpChg chg="add mod">
          <ac:chgData name="Marco Coraggio" userId="82d2aef7352d2ea4" providerId="LiveId" clId="{084739A6-E3B1-431C-99DA-5FA520D404A9}" dt="2020-02-09T16:06:34.774" v="2546" actId="1038"/>
          <ac:grpSpMkLst>
            <pc:docMk/>
            <pc:sldMk cId="1987487749" sldId="830"/>
            <ac:grpSpMk id="5" creationId="{550241D1-0493-4002-9E7B-6B066C24C283}"/>
          </ac:grpSpMkLst>
        </pc:grpChg>
        <pc:graphicFrameChg chg="add mod modGraphic">
          <ac:chgData name="Marco Coraggio" userId="82d2aef7352d2ea4" providerId="LiveId" clId="{084739A6-E3B1-431C-99DA-5FA520D404A9}" dt="2020-02-09T16:43:15.478" v="2972" actId="207"/>
          <ac:graphicFrameMkLst>
            <pc:docMk/>
            <pc:sldMk cId="1987487749" sldId="830"/>
            <ac:graphicFrameMk id="10" creationId="{AF5CC49E-A322-4061-BCAA-3E55238CA413}"/>
          </ac:graphicFrameMkLst>
        </pc:graphicFrameChg>
        <pc:graphicFrameChg chg="add del mod">
          <ac:chgData name="Marco Coraggio" userId="82d2aef7352d2ea4" providerId="LiveId" clId="{084739A6-E3B1-431C-99DA-5FA520D404A9}" dt="2020-02-09T15:10:09.973" v="2103"/>
          <ac:graphicFrameMkLst>
            <pc:docMk/>
            <pc:sldMk cId="1987487749" sldId="830"/>
            <ac:graphicFrameMk id="28" creationId="{1239E644-EB60-4164-AE30-7D5C8F93D9F3}"/>
          </ac:graphicFrameMkLst>
        </pc:graphicFrameChg>
        <pc:graphicFrameChg chg="add del mod">
          <ac:chgData name="Marco Coraggio" userId="82d2aef7352d2ea4" providerId="LiveId" clId="{084739A6-E3B1-431C-99DA-5FA520D404A9}" dt="2020-02-09T15:10:17.373" v="2106"/>
          <ac:graphicFrameMkLst>
            <pc:docMk/>
            <pc:sldMk cId="1987487749" sldId="830"/>
            <ac:graphicFrameMk id="29" creationId="{8F7BA2ED-FE7F-46D4-BCD5-07450B2BFD79}"/>
          </ac:graphicFrameMkLst>
        </pc:graphicFrameChg>
        <pc:graphicFrameChg chg="add del mod">
          <ac:chgData name="Marco Coraggio" userId="82d2aef7352d2ea4" providerId="LiveId" clId="{084739A6-E3B1-431C-99DA-5FA520D404A9}" dt="2020-02-09T15:10:34.924" v="2109"/>
          <ac:graphicFrameMkLst>
            <pc:docMk/>
            <pc:sldMk cId="1987487749" sldId="830"/>
            <ac:graphicFrameMk id="30" creationId="{5BAEC248-7152-4F85-B8C9-E865363032A4}"/>
          </ac:graphicFrameMkLst>
        </pc:graphicFrameChg>
        <pc:graphicFrameChg chg="add del mod">
          <ac:chgData name="Marco Coraggio" userId="82d2aef7352d2ea4" providerId="LiveId" clId="{084739A6-E3B1-431C-99DA-5FA520D404A9}" dt="2020-02-09T15:10:44.941" v="2113"/>
          <ac:graphicFrameMkLst>
            <pc:docMk/>
            <pc:sldMk cId="1987487749" sldId="830"/>
            <ac:graphicFrameMk id="31" creationId="{03324062-8748-4BFA-AE6C-37770E3109E0}"/>
          </ac:graphicFrameMkLst>
        </pc:graphicFrameChg>
        <pc:picChg chg="add mod modCrop">
          <ac:chgData name="Marco Coraggio" userId="82d2aef7352d2ea4" providerId="LiveId" clId="{084739A6-E3B1-431C-99DA-5FA520D404A9}" dt="2020-02-09T16:06:34.774" v="2546" actId="1038"/>
          <ac:picMkLst>
            <pc:docMk/>
            <pc:sldMk cId="1987487749" sldId="830"/>
            <ac:picMk id="9" creationId="{CE4FE5F3-8E56-426B-96BB-A9300E11EFD9}"/>
          </ac:picMkLst>
        </pc:picChg>
        <pc:picChg chg="add del mod">
          <ac:chgData name="Marco Coraggio" userId="82d2aef7352d2ea4" providerId="LiveId" clId="{084739A6-E3B1-431C-99DA-5FA520D404A9}" dt="2020-02-09T15:08:15.826" v="2066" actId="478"/>
          <ac:picMkLst>
            <pc:docMk/>
            <pc:sldMk cId="1987487749" sldId="830"/>
            <ac:picMk id="12" creationId="{548B3A59-1406-4FF1-9B0F-C1A28F92FDB6}"/>
          </ac:picMkLst>
        </pc:picChg>
        <pc:picChg chg="add del mod">
          <ac:chgData name="Marco Coraggio" userId="82d2aef7352d2ea4" providerId="LiveId" clId="{084739A6-E3B1-431C-99DA-5FA520D404A9}" dt="2020-02-09T14:55:25.585" v="1947" actId="478"/>
          <ac:picMkLst>
            <pc:docMk/>
            <pc:sldMk cId="1987487749" sldId="830"/>
            <ac:picMk id="14" creationId="{78170A44-50DE-46B4-847E-F2E674EA596D}"/>
          </ac:picMkLst>
        </pc:picChg>
        <pc:picChg chg="add del mod">
          <ac:chgData name="Marco Coraggio" userId="82d2aef7352d2ea4" providerId="LiveId" clId="{084739A6-E3B1-431C-99DA-5FA520D404A9}" dt="2020-02-09T14:55:48.768" v="1955" actId="478"/>
          <ac:picMkLst>
            <pc:docMk/>
            <pc:sldMk cId="1987487749" sldId="830"/>
            <ac:picMk id="16" creationId="{02F0DB12-B03D-487D-8333-0745CD48496A}"/>
          </ac:picMkLst>
        </pc:picChg>
        <pc:picChg chg="add del mod">
          <ac:chgData name="Marco Coraggio" userId="82d2aef7352d2ea4" providerId="LiveId" clId="{084739A6-E3B1-431C-99DA-5FA520D404A9}" dt="2020-02-09T14:55:46.473" v="1954" actId="478"/>
          <ac:picMkLst>
            <pc:docMk/>
            <pc:sldMk cId="1987487749" sldId="830"/>
            <ac:picMk id="18" creationId="{3F9209A2-0ADC-4AAA-AD88-BB94E596038A}"/>
          </ac:picMkLst>
        </pc:picChg>
        <pc:picChg chg="add del mod modCrop">
          <ac:chgData name="Marco Coraggio" userId="82d2aef7352d2ea4" providerId="LiveId" clId="{084739A6-E3B1-431C-99DA-5FA520D404A9}" dt="2020-02-09T15:04:08.604" v="1987" actId="478"/>
          <ac:picMkLst>
            <pc:docMk/>
            <pc:sldMk cId="1987487749" sldId="830"/>
            <ac:picMk id="20" creationId="{E2342D49-5CFE-4203-A1EA-CDB598FAE119}"/>
          </ac:picMkLst>
        </pc:picChg>
        <pc:picChg chg="add del mod">
          <ac:chgData name="Marco Coraggio" userId="82d2aef7352d2ea4" providerId="LiveId" clId="{084739A6-E3B1-431C-99DA-5FA520D404A9}" dt="2020-02-09T15:05:11.659" v="2024" actId="478"/>
          <ac:picMkLst>
            <pc:docMk/>
            <pc:sldMk cId="1987487749" sldId="830"/>
            <ac:picMk id="22" creationId="{FC69EB0E-A846-4AAC-9A12-2176B37F7E32}"/>
          </ac:picMkLst>
        </pc:picChg>
        <pc:picChg chg="add del mod modCrop">
          <ac:chgData name="Marco Coraggio" userId="82d2aef7352d2ea4" providerId="LiveId" clId="{084739A6-E3B1-431C-99DA-5FA520D404A9}" dt="2020-02-09T15:08:37.379" v="2071" actId="478"/>
          <ac:picMkLst>
            <pc:docMk/>
            <pc:sldMk cId="1987487749" sldId="830"/>
            <ac:picMk id="24" creationId="{236B8175-1ACE-4387-A9BC-3F5F9496E4F6}"/>
          </ac:picMkLst>
        </pc:picChg>
        <pc:picChg chg="add mod">
          <ac:chgData name="Marco Coraggio" userId="82d2aef7352d2ea4" providerId="LiveId" clId="{084739A6-E3B1-431C-99DA-5FA520D404A9}" dt="2020-02-09T16:06:39.046" v="2551" actId="1037"/>
          <ac:picMkLst>
            <pc:docMk/>
            <pc:sldMk cId="1987487749" sldId="830"/>
            <ac:picMk id="25" creationId="{BAB835DB-57C5-43B3-B5C7-871B1E360B84}"/>
          </ac:picMkLst>
        </pc:picChg>
        <pc:cxnChg chg="add del mod">
          <ac:chgData name="Marco Coraggio" userId="82d2aef7352d2ea4" providerId="LiveId" clId="{084739A6-E3B1-431C-99DA-5FA520D404A9}" dt="2020-02-09T15:09:31.042" v="2091" actId="478"/>
          <ac:cxnSpMkLst>
            <pc:docMk/>
            <pc:sldMk cId="1987487749" sldId="830"/>
            <ac:cxnSpMk id="27" creationId="{FF2D9E64-93F5-4212-8925-4E641BBF21EC}"/>
          </ac:cxnSpMkLst>
        </pc:cxnChg>
        <pc:cxnChg chg="add del mod">
          <ac:chgData name="Marco Coraggio" userId="82d2aef7352d2ea4" providerId="LiveId" clId="{084739A6-E3B1-431C-99DA-5FA520D404A9}" dt="2020-02-09T16:33:23.006" v="2781" actId="478"/>
          <ac:cxnSpMkLst>
            <pc:docMk/>
            <pc:sldMk cId="1987487749" sldId="830"/>
            <ac:cxnSpMk id="32" creationId="{903E913B-C543-45E7-AE3A-7FC8CF0B46A2}"/>
          </ac:cxnSpMkLst>
        </pc:cxnChg>
      </pc:sldChg>
      <pc:sldChg chg="modSp add">
        <pc:chgData name="Marco Coraggio" userId="82d2aef7352d2ea4" providerId="LiveId" clId="{084739A6-E3B1-431C-99DA-5FA520D404A9}" dt="2020-02-09T16:27:11.700" v="2745" actId="20577"/>
        <pc:sldMkLst>
          <pc:docMk/>
          <pc:sldMk cId="1430777848" sldId="831"/>
        </pc:sldMkLst>
        <pc:spChg chg="mod">
          <ac:chgData name="Marco Coraggio" userId="82d2aef7352d2ea4" providerId="LiveId" clId="{084739A6-E3B1-431C-99DA-5FA520D404A9}" dt="2020-02-09T16:27:11.700" v="2745" actId="20577"/>
          <ac:spMkLst>
            <pc:docMk/>
            <pc:sldMk cId="1430777848" sldId="831"/>
            <ac:spMk id="2" creationId="{52F3319A-7C7C-41E6-8BBF-1411909E8ADC}"/>
          </ac:spMkLst>
        </pc:spChg>
        <pc:spChg chg="mod">
          <ac:chgData name="Marco Coraggio" userId="82d2aef7352d2ea4" providerId="LiveId" clId="{084739A6-E3B1-431C-99DA-5FA520D404A9}" dt="2020-02-09T16:09:17.867" v="2744" actId="20577"/>
          <ac:spMkLst>
            <pc:docMk/>
            <pc:sldMk cId="1430777848" sldId="831"/>
            <ac:spMk id="3" creationId="{B3155F04-0307-4704-BA03-A24945E4A731}"/>
          </ac:spMkLst>
        </pc:spChg>
      </pc:sldChg>
      <pc:sldChg chg="add">
        <pc:chgData name="Marco Coraggio" userId="82d2aef7352d2ea4" providerId="LiveId" clId="{084739A6-E3B1-431C-99DA-5FA520D404A9}" dt="2020-02-09T16:31:25.633" v="2746"/>
        <pc:sldMkLst>
          <pc:docMk/>
          <pc:sldMk cId="575029022" sldId="832"/>
        </pc:sldMkLst>
      </pc:sldChg>
      <pc:sldChg chg="modSp add">
        <pc:chgData name="Marco Coraggio" userId="82d2aef7352d2ea4" providerId="LiveId" clId="{084739A6-E3B1-431C-99DA-5FA520D404A9}" dt="2020-02-09T16:51:30.311" v="3056" actId="20577"/>
        <pc:sldMkLst>
          <pc:docMk/>
          <pc:sldMk cId="1810629002" sldId="833"/>
        </pc:sldMkLst>
        <pc:spChg chg="mod">
          <ac:chgData name="Marco Coraggio" userId="82d2aef7352d2ea4" providerId="LiveId" clId="{084739A6-E3B1-431C-99DA-5FA520D404A9}" dt="2020-02-09T16:32:02.128" v="2748" actId="20577"/>
          <ac:spMkLst>
            <pc:docMk/>
            <pc:sldMk cId="1810629002" sldId="833"/>
            <ac:spMk id="2" creationId="{23EA691A-88FB-45FF-B53D-977341192851}"/>
          </ac:spMkLst>
        </pc:spChg>
        <pc:spChg chg="mod">
          <ac:chgData name="Marco Coraggio" userId="82d2aef7352d2ea4" providerId="LiveId" clId="{084739A6-E3B1-431C-99DA-5FA520D404A9}" dt="2020-02-09T16:51:30.311" v="3056" actId="20577"/>
          <ac:spMkLst>
            <pc:docMk/>
            <pc:sldMk cId="1810629002" sldId="833"/>
            <ac:spMk id="3" creationId="{A03A56C3-6CBC-4235-ADD8-1CC20C242654}"/>
          </ac:spMkLst>
        </pc:spChg>
      </pc:sldChg>
    </pc:docChg>
  </pc:docChgLst>
  <pc:docChgLst>
    <pc:chgData name="Marco Coraggio" userId="82d2aef7352d2ea4" providerId="LiveId" clId="{C0DEC53E-63C8-49C8-92E5-466057B98108}"/>
    <pc:docChg chg="undo redo custSel modSld modMainMaster">
      <pc:chgData name="Marco Coraggio" userId="82d2aef7352d2ea4" providerId="LiveId" clId="{C0DEC53E-63C8-49C8-92E5-466057B98108}" dt="2020-01-31T16:28:38.032" v="57" actId="478"/>
      <pc:docMkLst>
        <pc:docMk/>
      </pc:docMkLst>
      <pc:sldChg chg="delSp modSp">
        <pc:chgData name="Marco Coraggio" userId="82d2aef7352d2ea4" providerId="LiveId" clId="{C0DEC53E-63C8-49C8-92E5-466057B98108}" dt="2020-01-31T16:28:30.247" v="44" actId="478"/>
        <pc:sldMkLst>
          <pc:docMk/>
          <pc:sldMk cId="139139127" sldId="753"/>
        </pc:sldMkLst>
        <pc:spChg chg="mod">
          <ac:chgData name="Marco Coraggio" userId="82d2aef7352d2ea4" providerId="LiveId" clId="{C0DEC53E-63C8-49C8-92E5-466057B98108}" dt="2020-01-31T15:33:04.570" v="28" actId="208"/>
          <ac:spMkLst>
            <pc:docMk/>
            <pc:sldMk cId="139139127" sldId="753"/>
            <ac:spMk id="6" creationId="{00000000-0000-0000-0000-000000000000}"/>
          </ac:spMkLst>
        </pc:spChg>
        <pc:picChg chg="del mod">
          <ac:chgData name="Marco Coraggio" userId="82d2aef7352d2ea4" providerId="LiveId" clId="{C0DEC53E-63C8-49C8-92E5-466057B98108}" dt="2020-01-31T16:28:30.247" v="44" actId="478"/>
          <ac:picMkLst>
            <pc:docMk/>
            <pc:sldMk cId="139139127" sldId="753"/>
            <ac:picMk id="5" creationId="{00000000-0000-0000-0000-000000000000}"/>
          </ac:picMkLst>
        </pc:picChg>
        <pc:picChg chg="mod ord">
          <ac:chgData name="Marco Coraggio" userId="82d2aef7352d2ea4" providerId="LiveId" clId="{C0DEC53E-63C8-49C8-92E5-466057B98108}" dt="2020-01-31T16:28:30.242" v="43" actId="108"/>
          <ac:picMkLst>
            <pc:docMk/>
            <pc:sldMk cId="139139127" sldId="753"/>
            <ac:picMk id="12" creationId="{8F879B5F-1DF9-4F74-ACA1-128A8EC039B2}"/>
          </ac:picMkLst>
        </pc:picChg>
      </pc:sldChg>
      <pc:sldChg chg="delSp modSp">
        <pc:chgData name="Marco Coraggio" userId="82d2aef7352d2ea4" providerId="LiveId" clId="{C0DEC53E-63C8-49C8-92E5-466057B98108}" dt="2020-01-31T16:28:38.032" v="57" actId="478"/>
        <pc:sldMkLst>
          <pc:docMk/>
          <pc:sldMk cId="452280497" sldId="761"/>
        </pc:sldMkLst>
        <pc:picChg chg="del mod">
          <ac:chgData name="Marco Coraggio" userId="82d2aef7352d2ea4" providerId="LiveId" clId="{C0DEC53E-63C8-49C8-92E5-466057B98108}" dt="2020-01-31T16:28:38.032" v="57" actId="478"/>
          <ac:picMkLst>
            <pc:docMk/>
            <pc:sldMk cId="452280497" sldId="761"/>
            <ac:picMk id="7" creationId="{00000000-0000-0000-0000-000000000000}"/>
          </ac:picMkLst>
        </pc:picChg>
        <pc:picChg chg="mod ord">
          <ac:chgData name="Marco Coraggio" userId="82d2aef7352d2ea4" providerId="LiveId" clId="{C0DEC53E-63C8-49C8-92E5-466057B98108}" dt="2020-01-31T16:28:38.032" v="56" actId="108"/>
          <ac:picMkLst>
            <pc:docMk/>
            <pc:sldMk cId="452280497" sldId="761"/>
            <ac:picMk id="11" creationId="{3923F653-0AF3-4D33-862F-BA694CF516C1}"/>
          </ac:picMkLst>
        </pc:picChg>
      </pc:sldChg>
      <pc:sldMasterChg chg="modSldLayout">
        <pc:chgData name="Marco Coraggio" userId="82d2aef7352d2ea4" providerId="LiveId" clId="{C0DEC53E-63C8-49C8-92E5-466057B98108}" dt="2020-01-31T14:10:50.573" v="11" actId="14100"/>
        <pc:sldMasterMkLst>
          <pc:docMk/>
          <pc:sldMasterMk cId="3947515158" sldId="2147483738"/>
        </pc:sldMasterMkLst>
        <pc:sldLayoutChg chg="modSp">
          <pc:chgData name="Marco Coraggio" userId="82d2aef7352d2ea4" providerId="LiveId" clId="{C0DEC53E-63C8-49C8-92E5-466057B98108}" dt="2020-01-31T14:09:59.172" v="0" actId="14100"/>
          <pc:sldLayoutMkLst>
            <pc:docMk/>
            <pc:sldMasterMk cId="3947515158" sldId="2147483738"/>
            <pc:sldLayoutMk cId="3720983738" sldId="2147483740"/>
          </pc:sldLayoutMkLst>
          <pc:spChg chg="mod">
            <ac:chgData name="Marco Coraggio" userId="82d2aef7352d2ea4" providerId="LiveId" clId="{C0DEC53E-63C8-49C8-92E5-466057B98108}" dt="2020-01-31T14:09:59.172" v="0" actId="14100"/>
            <ac:spMkLst>
              <pc:docMk/>
              <pc:sldMasterMk cId="3947515158" sldId="2147483738"/>
              <pc:sldLayoutMk cId="3720983738" sldId="2147483740"/>
              <ac:spMk id="3" creationId="{00000000-0000-0000-0000-000000000000}"/>
            </ac:spMkLst>
          </pc:spChg>
        </pc:sldLayoutChg>
        <pc:sldLayoutChg chg="addSp delSp">
          <pc:chgData name="Marco Coraggio" userId="82d2aef7352d2ea4" providerId="LiveId" clId="{C0DEC53E-63C8-49C8-92E5-466057B98108}" dt="2020-01-31T14:10:18.962" v="2"/>
          <pc:sldLayoutMkLst>
            <pc:docMk/>
            <pc:sldMasterMk cId="3947515158" sldId="2147483738"/>
            <pc:sldLayoutMk cId="3461586119" sldId="2147483760"/>
          </pc:sldLayoutMkLst>
          <pc:spChg chg="del">
            <ac:chgData name="Marco Coraggio" userId="82d2aef7352d2ea4" providerId="LiveId" clId="{C0DEC53E-63C8-49C8-92E5-466057B98108}" dt="2020-01-31T14:10:18.592" v="1" actId="478"/>
            <ac:spMkLst>
              <pc:docMk/>
              <pc:sldMasterMk cId="3947515158" sldId="2147483738"/>
              <pc:sldLayoutMk cId="3461586119" sldId="2147483760"/>
              <ac:spMk id="3" creationId="{00000000-0000-0000-0000-000000000000}"/>
            </ac:spMkLst>
          </pc:spChg>
          <pc:spChg chg="add">
            <ac:chgData name="Marco Coraggio" userId="82d2aef7352d2ea4" providerId="LiveId" clId="{C0DEC53E-63C8-49C8-92E5-466057B98108}" dt="2020-01-31T14:10:18.962" v="2"/>
            <ac:spMkLst>
              <pc:docMk/>
              <pc:sldMasterMk cId="3947515158" sldId="2147483738"/>
              <pc:sldLayoutMk cId="3461586119" sldId="2147483760"/>
              <ac:spMk id="6" creationId="{B664741D-F710-4201-B0F0-65E2FCD2583D}"/>
            </ac:spMkLst>
          </pc:spChg>
        </pc:sldLayoutChg>
        <pc:sldLayoutChg chg="addSp delSp">
          <pc:chgData name="Marco Coraggio" userId="82d2aef7352d2ea4" providerId="LiveId" clId="{C0DEC53E-63C8-49C8-92E5-466057B98108}" dt="2020-01-31T14:10:22.383" v="4"/>
          <pc:sldLayoutMkLst>
            <pc:docMk/>
            <pc:sldMasterMk cId="3947515158" sldId="2147483738"/>
            <pc:sldLayoutMk cId="2589661843" sldId="2147483761"/>
          </pc:sldLayoutMkLst>
          <pc:spChg chg="del">
            <ac:chgData name="Marco Coraggio" userId="82d2aef7352d2ea4" providerId="LiveId" clId="{C0DEC53E-63C8-49C8-92E5-466057B98108}" dt="2020-01-31T14:10:22.213" v="3" actId="478"/>
            <ac:spMkLst>
              <pc:docMk/>
              <pc:sldMasterMk cId="3947515158" sldId="2147483738"/>
              <pc:sldLayoutMk cId="2589661843" sldId="2147483761"/>
              <ac:spMk id="3" creationId="{00000000-0000-0000-0000-000000000000}"/>
            </ac:spMkLst>
          </pc:spChg>
          <pc:spChg chg="add">
            <ac:chgData name="Marco Coraggio" userId="82d2aef7352d2ea4" providerId="LiveId" clId="{C0DEC53E-63C8-49C8-92E5-466057B98108}" dt="2020-01-31T14:10:22.383" v="4"/>
            <ac:spMkLst>
              <pc:docMk/>
              <pc:sldMasterMk cId="3947515158" sldId="2147483738"/>
              <pc:sldLayoutMk cId="2589661843" sldId="2147483761"/>
              <ac:spMk id="6" creationId="{551FC2F6-73FD-4FB8-A3BE-2AD227C0C453}"/>
            </ac:spMkLst>
          </pc:spChg>
        </pc:sldLayoutChg>
        <pc:sldLayoutChg chg="modSp">
          <pc:chgData name="Marco Coraggio" userId="82d2aef7352d2ea4" providerId="LiveId" clId="{C0DEC53E-63C8-49C8-92E5-466057B98108}" dt="2020-01-31T14:10:50.573" v="11" actId="14100"/>
          <pc:sldLayoutMkLst>
            <pc:docMk/>
            <pc:sldMasterMk cId="3947515158" sldId="2147483738"/>
            <pc:sldLayoutMk cId="2738816226" sldId="2147483762"/>
          </pc:sldLayoutMkLst>
          <pc:spChg chg="mod">
            <ac:chgData name="Marco Coraggio" userId="82d2aef7352d2ea4" providerId="LiveId" clId="{C0DEC53E-63C8-49C8-92E5-466057B98108}" dt="2020-01-31T14:10:50.573" v="11" actId="14100"/>
            <ac:spMkLst>
              <pc:docMk/>
              <pc:sldMasterMk cId="3947515158" sldId="2147483738"/>
              <pc:sldLayoutMk cId="2738816226" sldId="2147483762"/>
              <ac:spMk id="3" creationId="{00000000-0000-0000-0000-000000000000}"/>
            </ac:spMkLst>
          </pc:spChg>
        </pc:sldLayoutChg>
      </pc:sldMasterChg>
    </pc:docChg>
  </pc:docChgLst>
  <pc:docChgLst>
    <pc:chgData name="Marco Coraggio" userId="82d2aef7352d2ea4" providerId="LiveId" clId="{25E8CACF-7CAD-4CF9-9A88-C0BC2CD68457}"/>
    <pc:docChg chg="undo modSld">
      <pc:chgData name="Marco Coraggio" userId="82d2aef7352d2ea4" providerId="LiveId" clId="{25E8CACF-7CAD-4CF9-9A88-C0BC2CD68457}" dt="2019-12-11T13:07:17.611" v="29"/>
      <pc:docMkLst>
        <pc:docMk/>
      </pc:docMkLst>
      <pc:sldChg chg="modSp">
        <pc:chgData name="Marco Coraggio" userId="82d2aef7352d2ea4" providerId="LiveId" clId="{25E8CACF-7CAD-4CF9-9A88-C0BC2CD68457}" dt="2019-12-11T13:07:17.611" v="29"/>
        <pc:sldMkLst>
          <pc:docMk/>
          <pc:sldMk cId="2783164832" sldId="750"/>
        </pc:sldMkLst>
        <pc:spChg chg="mod">
          <ac:chgData name="Marco Coraggio" userId="82d2aef7352d2ea4" providerId="LiveId" clId="{25E8CACF-7CAD-4CF9-9A88-C0BC2CD68457}" dt="2019-12-11T13:07:17.611" v="29"/>
          <ac:spMkLst>
            <pc:docMk/>
            <pc:sldMk cId="2783164832" sldId="750"/>
            <ac:spMk id="4" creationId="{00000000-0000-0000-0000-000000000000}"/>
          </ac:spMkLst>
        </pc:spChg>
      </pc:sldChg>
      <pc:sldChg chg="modSp">
        <pc:chgData name="Marco Coraggio" userId="82d2aef7352d2ea4" providerId="LiveId" clId="{25E8CACF-7CAD-4CF9-9A88-C0BC2CD68457}" dt="2019-12-04T11:11:04.882" v="21" actId="207"/>
        <pc:sldMkLst>
          <pc:docMk/>
          <pc:sldMk cId="468692417" sldId="752"/>
        </pc:sldMkLst>
        <pc:spChg chg="mod">
          <ac:chgData name="Marco Coraggio" userId="82d2aef7352d2ea4" providerId="LiveId" clId="{25E8CACF-7CAD-4CF9-9A88-C0BC2CD68457}" dt="2019-12-04T11:11:04.882" v="21" actId="207"/>
          <ac:spMkLst>
            <pc:docMk/>
            <pc:sldMk cId="468692417" sldId="752"/>
            <ac:spMk id="2" creationId="{00000000-0000-0000-0000-000000000000}"/>
          </ac:spMkLst>
        </pc:spChg>
      </pc:sldChg>
      <pc:sldChg chg="modSp">
        <pc:chgData name="Marco Coraggio" userId="82d2aef7352d2ea4" providerId="LiveId" clId="{25E8CACF-7CAD-4CF9-9A88-C0BC2CD68457}" dt="2019-12-11T13:04:57.369" v="28" actId="20577"/>
        <pc:sldMkLst>
          <pc:docMk/>
          <pc:sldMk cId="139139127" sldId="753"/>
        </pc:sldMkLst>
        <pc:spChg chg="mod">
          <ac:chgData name="Marco Coraggio" userId="82d2aef7352d2ea4" providerId="LiveId" clId="{25E8CACF-7CAD-4CF9-9A88-C0BC2CD68457}" dt="2019-12-11T13:04:57.369" v="28" actId="20577"/>
          <ac:spMkLst>
            <pc:docMk/>
            <pc:sldMk cId="139139127" sldId="753"/>
            <ac:spMk id="2" creationId="{00000000-0000-0000-0000-000000000000}"/>
          </ac:spMkLst>
        </pc:spChg>
      </pc:sldChg>
      <pc:sldChg chg="modSp">
        <pc:chgData name="Marco Coraggio" userId="82d2aef7352d2ea4" providerId="LiveId" clId="{25E8CACF-7CAD-4CF9-9A88-C0BC2CD68457}" dt="2019-12-11T13:03:04.448" v="27" actId="6549"/>
        <pc:sldMkLst>
          <pc:docMk/>
          <pc:sldMk cId="99326059" sldId="754"/>
        </pc:sldMkLst>
        <pc:spChg chg="mod">
          <ac:chgData name="Marco Coraggio" userId="82d2aef7352d2ea4" providerId="LiveId" clId="{25E8CACF-7CAD-4CF9-9A88-C0BC2CD68457}" dt="2019-12-11T13:03:04.448" v="27" actId="6549"/>
          <ac:spMkLst>
            <pc:docMk/>
            <pc:sldMk cId="99326059" sldId="754"/>
            <ac:spMk id="2" creationId="{00000000-0000-0000-0000-000000000000}"/>
          </ac:spMkLst>
        </pc:spChg>
      </pc:sldChg>
      <pc:sldChg chg="addSp delSp modSp modAnim">
        <pc:chgData name="Marco Coraggio" userId="82d2aef7352d2ea4" providerId="LiveId" clId="{25E8CACF-7CAD-4CF9-9A88-C0BC2CD68457}" dt="2019-12-04T11:04:49.328" v="7" actId="207"/>
        <pc:sldMkLst>
          <pc:docMk/>
          <pc:sldMk cId="452280497" sldId="761"/>
        </pc:sldMkLst>
        <pc:spChg chg="mod">
          <ac:chgData name="Marco Coraggio" userId="82d2aef7352d2ea4" providerId="LiveId" clId="{25E8CACF-7CAD-4CF9-9A88-C0BC2CD68457}" dt="2019-12-04T11:04:49.328" v="7" actId="207"/>
          <ac:spMkLst>
            <pc:docMk/>
            <pc:sldMk cId="452280497" sldId="761"/>
            <ac:spMk id="8" creationId="{00000000-0000-0000-0000-000000000000}"/>
          </ac:spMkLst>
        </pc:spChg>
        <pc:spChg chg="add del mod">
          <ac:chgData name="Marco Coraggio" userId="82d2aef7352d2ea4" providerId="LiveId" clId="{25E8CACF-7CAD-4CF9-9A88-C0BC2CD68457}" dt="2019-12-04T11:04:30.732" v="6"/>
          <ac:spMkLst>
            <pc:docMk/>
            <pc:sldMk cId="452280497" sldId="761"/>
            <ac:spMk id="11" creationId="{BEA68ABB-760C-4EBC-8677-C0E59ED83C9E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696608-D6FB-40CA-B381-4625C43420D9}" type="datetimeFigureOut">
              <a:rPr lang="it-IT" smtClean="0"/>
              <a:t>12/02/2020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EB0439-DD55-42CD-B095-ABE0B0ACEF6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64325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EB0439-DD55-42CD-B095-ABE0B0ACEF63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413868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EB0439-DD55-42CD-B095-ABE0B0ACEF63}" type="slidenum">
              <a:rPr lang="it-IT" smtClean="0"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345461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EB0439-DD55-42CD-B095-ABE0B0ACEF63}" type="slidenum">
              <a:rPr lang="it-IT" smtClean="0"/>
              <a:t>21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025213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Presentazion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 hasCustomPrompt="1"/>
          </p:nvPr>
        </p:nvSpPr>
        <p:spPr>
          <a:xfrm>
            <a:off x="716692" y="2394858"/>
            <a:ext cx="7730042" cy="20653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defRPr sz="3400">
                <a:solidFill>
                  <a:schemeClr val="accent5"/>
                </a:solidFill>
              </a:defRPr>
            </a:lvl1pPr>
          </a:lstStyle>
          <a:p>
            <a:r>
              <a:rPr lang="en-GB" noProof="0" dirty="0"/>
              <a:t>#Presentation title Presentation title Presentation title Presentation title Presentation title Presentation title #</a:t>
            </a:r>
          </a:p>
        </p:txBody>
      </p:sp>
      <p:sp>
        <p:nvSpPr>
          <p:cNvPr id="29" name="Segnaposto testo 28"/>
          <p:cNvSpPr>
            <a:spLocks noGrp="1"/>
          </p:cNvSpPr>
          <p:nvPr>
            <p:ph type="body" sz="quarter" idx="11" hasCustomPrompt="1"/>
          </p:nvPr>
        </p:nvSpPr>
        <p:spPr>
          <a:xfrm>
            <a:off x="716692" y="4701840"/>
            <a:ext cx="7730042" cy="1406587"/>
          </a:xfrm>
        </p:spPr>
        <p:txBody>
          <a:bodyPr numCol="1" anchor="ctr">
            <a:noAutofit/>
          </a:bodyPr>
          <a:lstStyle>
            <a:lvl1pPr marL="0" indent="0" algn="ctr">
              <a:lnSpc>
                <a:spcPct val="114000"/>
              </a:lnSpc>
              <a:buNone/>
              <a:defRPr sz="2000" i="0" baseline="0"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r>
              <a:rPr lang="en-GB" noProof="0" dirty="0"/>
              <a:t>#Name Surname, Name Surname# </a:t>
            </a:r>
            <a:br>
              <a:rPr lang="en-GB" noProof="0" dirty="0"/>
            </a:br>
            <a:r>
              <a:rPr lang="en-GB" noProof="0" dirty="0"/>
              <a:t>#Name Surname, Name Surname#</a:t>
            </a:r>
          </a:p>
          <a:p>
            <a:pPr lvl="0"/>
            <a:r>
              <a:rPr lang="en-GB" noProof="0" dirty="0"/>
              <a:t>#name.surname@domain.com#</a:t>
            </a:r>
          </a:p>
        </p:txBody>
      </p:sp>
      <p:sp>
        <p:nvSpPr>
          <p:cNvPr id="7" name="Rettangolo 6"/>
          <p:cNvSpPr/>
          <p:nvPr userDrawn="1"/>
        </p:nvSpPr>
        <p:spPr>
          <a:xfrm flipV="1">
            <a:off x="0" y="6772361"/>
            <a:ext cx="9144000" cy="86438"/>
          </a:xfrm>
          <a:prstGeom prst="rect">
            <a:avLst/>
          </a:prstGeom>
          <a:gradFill flip="none" rotWithShape="1">
            <a:gsLst>
              <a:gs pos="100000">
                <a:schemeClr val="accent5">
                  <a:lumMod val="50000"/>
                </a:schemeClr>
              </a:gs>
              <a:gs pos="1000">
                <a:schemeClr val="accent5"/>
              </a:gs>
            </a:gsLst>
            <a:lin ang="1800000" scaled="0"/>
            <a:tileRect/>
          </a:gradFill>
          <a:ln>
            <a:noFill/>
          </a:ln>
          <a:effectLst>
            <a:outerShdw blurRad="50800" dist="38100" dir="162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/>
          <p:cNvSpPr/>
          <p:nvPr userDrawn="1"/>
        </p:nvSpPr>
        <p:spPr>
          <a:xfrm flipV="1">
            <a:off x="-1" y="-3114"/>
            <a:ext cx="9144000" cy="86438"/>
          </a:xfrm>
          <a:prstGeom prst="rect">
            <a:avLst/>
          </a:prstGeom>
          <a:gradFill flip="none" rotWithShape="1">
            <a:gsLst>
              <a:gs pos="100000">
                <a:schemeClr val="accent5">
                  <a:lumMod val="50000"/>
                </a:schemeClr>
              </a:gs>
              <a:gs pos="1000">
                <a:schemeClr val="accent5"/>
              </a:gs>
            </a:gsLst>
            <a:lin ang="1800000" scaled="0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9" name="Connettore diritto 8"/>
          <p:cNvCxnSpPr/>
          <p:nvPr userDrawn="1"/>
        </p:nvCxnSpPr>
        <p:spPr>
          <a:xfrm flipH="1">
            <a:off x="716692" y="2392582"/>
            <a:ext cx="7730042" cy="0"/>
          </a:xfrm>
          <a:prstGeom prst="line">
            <a:avLst/>
          </a:prstGeom>
          <a:ln w="19050">
            <a:solidFill>
              <a:schemeClr val="accent5">
                <a:lumMod val="75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Segnaposto testo 28"/>
          <p:cNvSpPr>
            <a:spLocks noGrp="1"/>
          </p:cNvSpPr>
          <p:nvPr>
            <p:ph type="body" sz="quarter" idx="13" hasCustomPrompt="1"/>
          </p:nvPr>
        </p:nvSpPr>
        <p:spPr>
          <a:xfrm>
            <a:off x="716692" y="6217920"/>
            <a:ext cx="7730042" cy="426719"/>
          </a:xfrm>
        </p:spPr>
        <p:txBody>
          <a:bodyPr numCol="1" anchor="ctr">
            <a:noAutofit/>
          </a:bodyPr>
          <a:lstStyle>
            <a:lvl1pPr marL="0" indent="0" algn="ctr">
              <a:lnSpc>
                <a:spcPct val="114000"/>
              </a:lnSpc>
              <a:buNone/>
              <a:defRPr sz="2000" i="0" baseline="0">
                <a:solidFill>
                  <a:schemeClr val="accent5">
                    <a:lumMod val="40000"/>
                    <a:lumOff val="6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GB" noProof="0" dirty="0"/>
              <a:t>#Event, Date#</a:t>
            </a:r>
          </a:p>
        </p:txBody>
      </p:sp>
      <p:sp>
        <p:nvSpPr>
          <p:cNvPr id="10" name="Segnaposto testo 28"/>
          <p:cNvSpPr>
            <a:spLocks noGrp="1"/>
          </p:cNvSpPr>
          <p:nvPr>
            <p:ph type="body" sz="quarter" idx="14" hasCustomPrompt="1"/>
          </p:nvPr>
        </p:nvSpPr>
        <p:spPr>
          <a:xfrm>
            <a:off x="716692" y="388619"/>
            <a:ext cx="7730042" cy="1660071"/>
          </a:xfrm>
        </p:spPr>
        <p:txBody>
          <a:bodyPr numCol="1" anchor="ctr">
            <a:noAutofit/>
          </a:bodyPr>
          <a:lstStyle>
            <a:lvl1pPr marL="0" indent="0" algn="ctr">
              <a:lnSpc>
                <a:spcPct val="114000"/>
              </a:lnSpc>
              <a:buNone/>
              <a:defRPr sz="2000" i="0" baseline="0">
                <a:solidFill>
                  <a:schemeClr val="accent5">
                    <a:lumMod val="40000"/>
                    <a:lumOff val="6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GB" noProof="0" dirty="0"/>
              <a:t>#Logos and organizations#</a:t>
            </a:r>
          </a:p>
        </p:txBody>
      </p:sp>
      <p:sp>
        <p:nvSpPr>
          <p:cNvPr id="5" name="CasellaDiTesto 4"/>
          <p:cNvSpPr txBox="1"/>
          <p:nvPr userDrawn="1"/>
        </p:nvSpPr>
        <p:spPr>
          <a:xfrm>
            <a:off x="4315013" y="4242793"/>
            <a:ext cx="533400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it-IT" sz="2000" i="1" dirty="0">
                <a:solidFill>
                  <a:schemeClr val="accent5">
                    <a:lumMod val="40000"/>
                    <a:lumOff val="60000"/>
                  </a:schemeClr>
                </a:solidFill>
                <a:latin typeface="+mn-lt"/>
                <a:cs typeface="Times New Roman" panose="02020603050405020304" pitchFamily="18" charset="0"/>
              </a:rPr>
              <a:t>by</a:t>
            </a:r>
            <a:endParaRPr lang="en-GB" sz="2000" i="1" dirty="0" err="1">
              <a:solidFill>
                <a:schemeClr val="accent5">
                  <a:lumMod val="40000"/>
                  <a:lumOff val="60000"/>
                </a:schemeClr>
              </a:solidFill>
              <a:latin typeface="+mn-lt"/>
              <a:cs typeface="Times New Roman" panose="02020603050405020304" pitchFamily="18" charset="0"/>
            </a:endParaRPr>
          </a:p>
        </p:txBody>
      </p:sp>
      <p:cxnSp>
        <p:nvCxnSpPr>
          <p:cNvPr id="15" name="Connettore diritto 14"/>
          <p:cNvCxnSpPr/>
          <p:nvPr userDrawn="1"/>
        </p:nvCxnSpPr>
        <p:spPr>
          <a:xfrm flipH="1">
            <a:off x="714787" y="4465819"/>
            <a:ext cx="3598321" cy="0"/>
          </a:xfrm>
          <a:prstGeom prst="line">
            <a:avLst/>
          </a:prstGeom>
          <a:ln w="19050">
            <a:solidFill>
              <a:schemeClr val="accent5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diritto 16"/>
          <p:cNvCxnSpPr/>
          <p:nvPr userDrawn="1"/>
        </p:nvCxnSpPr>
        <p:spPr>
          <a:xfrm flipH="1">
            <a:off x="4848413" y="4465819"/>
            <a:ext cx="3598321" cy="0"/>
          </a:xfrm>
          <a:prstGeom prst="line">
            <a:avLst/>
          </a:prstGeom>
          <a:ln w="19050">
            <a:solidFill>
              <a:schemeClr val="accent5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61576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bg>
      <p:bgPr>
        <a:gradFill>
          <a:gsLst>
            <a:gs pos="100000">
              <a:schemeClr val="accent5">
                <a:lumMod val="50000"/>
              </a:schemeClr>
            </a:gs>
            <a:gs pos="1000">
              <a:schemeClr val="accent5"/>
            </a:gs>
          </a:gsLst>
          <a:lin ang="1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testo 7"/>
          <p:cNvSpPr>
            <a:spLocks noGrp="1"/>
          </p:cNvSpPr>
          <p:nvPr>
            <p:ph type="body" sz="quarter" idx="10" hasCustomPrompt="1"/>
          </p:nvPr>
        </p:nvSpPr>
        <p:spPr>
          <a:xfrm>
            <a:off x="1030941" y="2751448"/>
            <a:ext cx="1658330" cy="1345845"/>
          </a:xfrm>
        </p:spPr>
        <p:txBody>
          <a:bodyPr anchor="t">
            <a:noAutofit/>
          </a:bodyPr>
          <a:lstStyle>
            <a:lvl1pPr marL="0" indent="0" algn="ctr">
              <a:buNone/>
              <a:defRPr sz="9600" b="0">
                <a:solidFill>
                  <a:schemeClr val="bg1">
                    <a:lumMod val="9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it-IT" dirty="0"/>
              <a:t>88</a:t>
            </a:r>
            <a:endParaRPr lang="en-US" dirty="0"/>
          </a:p>
        </p:txBody>
      </p:sp>
      <p:sp>
        <p:nvSpPr>
          <p:cNvPr id="2" name="Titolo 1"/>
          <p:cNvSpPr>
            <a:spLocks noGrp="1"/>
          </p:cNvSpPr>
          <p:nvPr>
            <p:ph type="ctrTitle" hasCustomPrompt="1"/>
          </p:nvPr>
        </p:nvSpPr>
        <p:spPr>
          <a:xfrm>
            <a:off x="3606115" y="2799074"/>
            <a:ext cx="4842560" cy="1298219"/>
          </a:xfrm>
        </p:spPr>
        <p:txBody>
          <a:bodyPr anchor="ctr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#Section title#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3606115" y="4306888"/>
            <a:ext cx="4842560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i="1">
                <a:solidFill>
                  <a:schemeClr val="bg1"/>
                </a:solidFill>
                <a:latin typeface="+mn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 noProof="0" dirty="0"/>
              <a:t>#Subtitle#</a:t>
            </a:r>
          </a:p>
        </p:txBody>
      </p:sp>
      <p:cxnSp>
        <p:nvCxnSpPr>
          <p:cNvPr id="5" name="Connettore diritto 4"/>
          <p:cNvCxnSpPr/>
          <p:nvPr userDrawn="1"/>
        </p:nvCxnSpPr>
        <p:spPr>
          <a:xfrm>
            <a:off x="3028950" y="2609850"/>
            <a:ext cx="0" cy="1619250"/>
          </a:xfrm>
          <a:prstGeom prst="line">
            <a:avLst/>
          </a:prstGeom>
          <a:ln w="762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96703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section">
    <p:bg>
      <p:bgPr>
        <a:gradFill>
          <a:gsLst>
            <a:gs pos="100000">
              <a:srgbClr val="F0F0F0"/>
            </a:gs>
            <a:gs pos="1000">
              <a:schemeClr val="bg1"/>
            </a:gs>
          </a:gsLst>
          <a:lin ang="1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testo 7"/>
          <p:cNvSpPr>
            <a:spLocks noGrp="1"/>
          </p:cNvSpPr>
          <p:nvPr>
            <p:ph type="body" sz="quarter" idx="10" hasCustomPrompt="1"/>
          </p:nvPr>
        </p:nvSpPr>
        <p:spPr>
          <a:xfrm>
            <a:off x="847725" y="2751448"/>
            <a:ext cx="2024762" cy="1345845"/>
          </a:xfrm>
        </p:spPr>
        <p:txBody>
          <a:bodyPr anchor="t">
            <a:noAutofit/>
          </a:bodyPr>
          <a:lstStyle>
            <a:lvl1pPr marL="0" indent="0" algn="ctr">
              <a:buNone/>
              <a:defRPr sz="9600" b="0">
                <a:solidFill>
                  <a:schemeClr val="accent5">
                    <a:lumMod val="7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it-IT" dirty="0"/>
              <a:t>8.8</a:t>
            </a:r>
            <a:endParaRPr lang="en-US" dirty="0"/>
          </a:p>
        </p:txBody>
      </p:sp>
      <p:sp>
        <p:nvSpPr>
          <p:cNvPr id="2" name="Titolo 1"/>
          <p:cNvSpPr>
            <a:spLocks noGrp="1"/>
          </p:cNvSpPr>
          <p:nvPr>
            <p:ph type="ctrTitle" hasCustomPrompt="1"/>
          </p:nvPr>
        </p:nvSpPr>
        <p:spPr>
          <a:xfrm>
            <a:off x="3606115" y="2799074"/>
            <a:ext cx="4842560" cy="1298219"/>
          </a:xfrm>
        </p:spPr>
        <p:txBody>
          <a:bodyPr anchor="ctr">
            <a:normAutofit/>
          </a:bodyPr>
          <a:lstStyle>
            <a:lvl1pPr algn="l">
              <a:defRPr sz="4000">
                <a:solidFill>
                  <a:schemeClr val="accent5"/>
                </a:solidFill>
              </a:defRPr>
            </a:lvl1pPr>
          </a:lstStyle>
          <a:p>
            <a:r>
              <a:rPr lang="en-GB" noProof="0" dirty="0"/>
              <a:t>#Subsection title#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3606115" y="4306888"/>
            <a:ext cx="4842560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i="1">
                <a:solidFill>
                  <a:schemeClr val="accent5"/>
                </a:solidFill>
                <a:latin typeface="+mn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 noProof="0" dirty="0"/>
              <a:t>#Subtitle#</a:t>
            </a:r>
          </a:p>
        </p:txBody>
      </p:sp>
      <p:cxnSp>
        <p:nvCxnSpPr>
          <p:cNvPr id="5" name="Connettore diritto 4"/>
          <p:cNvCxnSpPr/>
          <p:nvPr userDrawn="1"/>
        </p:nvCxnSpPr>
        <p:spPr>
          <a:xfrm>
            <a:off x="3209925" y="2609850"/>
            <a:ext cx="0" cy="1619250"/>
          </a:xfrm>
          <a:prstGeom prst="line">
            <a:avLst/>
          </a:prstGeom>
          <a:ln w="762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85751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 hasCustomPrompt="1"/>
          </p:nvPr>
        </p:nvSpPr>
        <p:spPr>
          <a:xfrm>
            <a:off x="238125" y="1070700"/>
            <a:ext cx="8667750" cy="5381858"/>
          </a:xfrm>
        </p:spPr>
        <p:txBody>
          <a:bodyPr anchor="t">
            <a:noAutofit/>
          </a:bodyPr>
          <a:lstStyle>
            <a:lvl1pPr marL="288000" indent="-288000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defRPr sz="240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  <a:lvl2pPr marL="648000" indent="-28800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defRPr sz="2000">
                <a:solidFill>
                  <a:schemeClr val="tx1"/>
                </a:solidFill>
                <a:latin typeface="+mn-lt"/>
              </a:defRPr>
            </a:lvl2pPr>
            <a:lvl3pPr marL="1008000" indent="-288000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defRPr sz="1800">
                <a:solidFill>
                  <a:schemeClr val="tx1"/>
                </a:solidFill>
                <a:latin typeface="+mn-lt"/>
              </a:defRPr>
            </a:lvl3pPr>
            <a:lvl4pPr marL="1368000" indent="-288000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defRPr sz="1800">
                <a:solidFill>
                  <a:schemeClr val="tx1"/>
                </a:solidFill>
                <a:latin typeface="+mn-lt"/>
              </a:defRPr>
            </a:lvl4pPr>
            <a:lvl5pPr marL="1728000" indent="-288000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defRPr sz="18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GB" noProof="0" dirty="0"/>
              <a:t>#Click here to insert text#</a:t>
            </a:r>
          </a:p>
          <a:p>
            <a:pPr lvl="1"/>
            <a:r>
              <a:rPr lang="en-GB" noProof="0" dirty="0"/>
              <a:t>#Second level#</a:t>
            </a:r>
          </a:p>
          <a:p>
            <a:pPr lvl="2"/>
            <a:r>
              <a:rPr lang="en-GB" noProof="0" dirty="0"/>
              <a:t>#Third level#</a:t>
            </a:r>
          </a:p>
          <a:p>
            <a:pPr lvl="3"/>
            <a:r>
              <a:rPr lang="en-GB" noProof="0" dirty="0"/>
              <a:t>#Fourth level#</a:t>
            </a:r>
          </a:p>
          <a:p>
            <a:pPr lvl="4"/>
            <a:r>
              <a:rPr lang="en-GB" noProof="0" dirty="0"/>
              <a:t>#Fifth level#</a:t>
            </a:r>
          </a:p>
        </p:txBody>
      </p:sp>
      <p:sp>
        <p:nvSpPr>
          <p:cNvPr id="13" name="Rettangolo 12"/>
          <p:cNvSpPr/>
          <p:nvPr userDrawn="1"/>
        </p:nvSpPr>
        <p:spPr>
          <a:xfrm flipV="1">
            <a:off x="0" y="0"/>
            <a:ext cx="9144000" cy="759947"/>
          </a:xfrm>
          <a:prstGeom prst="rect">
            <a:avLst/>
          </a:prstGeom>
          <a:gradFill>
            <a:gsLst>
              <a:gs pos="100000">
                <a:schemeClr val="accent5">
                  <a:lumMod val="50000"/>
                </a:schemeClr>
              </a:gs>
              <a:gs pos="0">
                <a:schemeClr val="accent5"/>
              </a:gs>
            </a:gsLst>
            <a:lin ang="18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504825" y="68680"/>
            <a:ext cx="7562851" cy="648689"/>
          </a:xfrm>
          <a:noFill/>
        </p:spPr>
        <p:txBody>
          <a:bodyPr>
            <a:normAutofit/>
          </a:bodyPr>
          <a:lstStyle>
            <a:lvl1pPr algn="l">
              <a:defRPr sz="3400" b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GB" noProof="0" dirty="0"/>
              <a:t>#Slide Title#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162924" y="189375"/>
            <a:ext cx="981075" cy="365125"/>
          </a:xfrm>
        </p:spPr>
        <p:txBody>
          <a:bodyPr/>
          <a:lstStyle>
            <a:lvl1pPr algn="ctr">
              <a:defRPr sz="2000">
                <a:solidFill>
                  <a:schemeClr val="bg1">
                    <a:lumMod val="95000"/>
                  </a:schemeClr>
                </a:solidFill>
                <a:latin typeface="+mj-lt"/>
              </a:defRPr>
            </a:lvl1pPr>
          </a:lstStyle>
          <a:p>
            <a:fld id="{4EB0C3B9-95C7-4B9D-9BF8-7100344743C3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16" name="Rettangolo 15"/>
          <p:cNvSpPr/>
          <p:nvPr userDrawn="1"/>
        </p:nvSpPr>
        <p:spPr>
          <a:xfrm flipV="1">
            <a:off x="0" y="6772361"/>
            <a:ext cx="9144000" cy="86438"/>
          </a:xfrm>
          <a:prstGeom prst="rect">
            <a:avLst/>
          </a:prstGeom>
          <a:gradFill flip="none" rotWithShape="1">
            <a:gsLst>
              <a:gs pos="100000">
                <a:schemeClr val="accent5">
                  <a:lumMod val="50000"/>
                </a:schemeClr>
              </a:gs>
              <a:gs pos="1000">
                <a:schemeClr val="accent5"/>
              </a:gs>
            </a:gsLst>
            <a:lin ang="1800000" scaled="0"/>
            <a:tileRect/>
          </a:gradFill>
          <a:ln>
            <a:noFill/>
          </a:ln>
          <a:effectLst>
            <a:outerShdw blurRad="50800" dist="38100" dir="162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7" name="Connettore diritto 6"/>
          <p:cNvCxnSpPr/>
          <p:nvPr userDrawn="1"/>
        </p:nvCxnSpPr>
        <p:spPr>
          <a:xfrm>
            <a:off x="8162925" y="78205"/>
            <a:ext cx="0" cy="579020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09837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tangolo 12"/>
          <p:cNvSpPr/>
          <p:nvPr userDrawn="1"/>
        </p:nvSpPr>
        <p:spPr>
          <a:xfrm flipV="1">
            <a:off x="0" y="0"/>
            <a:ext cx="9144000" cy="759947"/>
          </a:xfrm>
          <a:prstGeom prst="rect">
            <a:avLst/>
          </a:prstGeom>
          <a:gradFill flip="none" rotWithShape="1">
            <a:gsLst>
              <a:gs pos="100000">
                <a:schemeClr val="accent5">
                  <a:lumMod val="50000"/>
                </a:schemeClr>
              </a:gs>
              <a:gs pos="0">
                <a:schemeClr val="accent5"/>
              </a:gs>
            </a:gsLst>
            <a:lin ang="1800000" scaled="0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238124" y="68680"/>
            <a:ext cx="8667751" cy="648689"/>
          </a:xfrm>
          <a:noFill/>
        </p:spPr>
        <p:txBody>
          <a:bodyPr>
            <a:normAutofit/>
          </a:bodyPr>
          <a:lstStyle>
            <a:lvl1pPr algn="ctr">
              <a:defRPr sz="3400" b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GB" noProof="0" dirty="0"/>
              <a:t>#Outline Title#</a:t>
            </a:r>
          </a:p>
        </p:txBody>
      </p:sp>
      <p:sp>
        <p:nvSpPr>
          <p:cNvPr id="16" name="Rettangolo 15"/>
          <p:cNvSpPr/>
          <p:nvPr userDrawn="1"/>
        </p:nvSpPr>
        <p:spPr>
          <a:xfrm flipV="1">
            <a:off x="0" y="6772361"/>
            <a:ext cx="9144000" cy="86438"/>
          </a:xfrm>
          <a:prstGeom prst="rect">
            <a:avLst/>
          </a:prstGeom>
          <a:gradFill flip="none" rotWithShape="1">
            <a:gsLst>
              <a:gs pos="100000">
                <a:schemeClr val="accent5">
                  <a:lumMod val="50000"/>
                </a:schemeClr>
              </a:gs>
              <a:gs pos="1000">
                <a:schemeClr val="accent5"/>
              </a:gs>
            </a:gsLst>
            <a:lin ang="1800000" scaled="0"/>
            <a:tileRect/>
          </a:gradFill>
          <a:ln>
            <a:noFill/>
          </a:ln>
          <a:effectLst>
            <a:outerShdw blurRad="50800" dist="38100" dir="162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Segnaposto contenuto 2">
            <a:extLst>
              <a:ext uri="{FF2B5EF4-FFF2-40B4-BE49-F238E27FC236}">
                <a16:creationId xmlns:a16="http://schemas.microsoft.com/office/drawing/2014/main" id="{B664741D-F710-4201-B0F0-65E2FCD2583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38125" y="1070700"/>
            <a:ext cx="8667750" cy="5381858"/>
          </a:xfrm>
        </p:spPr>
        <p:txBody>
          <a:bodyPr anchor="t">
            <a:noAutofit/>
          </a:bodyPr>
          <a:lstStyle>
            <a:lvl1pPr marL="288000" indent="-288000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defRPr sz="240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  <a:lvl2pPr marL="648000" indent="-28800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defRPr sz="2000">
                <a:solidFill>
                  <a:schemeClr val="tx1"/>
                </a:solidFill>
                <a:latin typeface="+mn-lt"/>
              </a:defRPr>
            </a:lvl2pPr>
            <a:lvl3pPr marL="1008000" indent="-288000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defRPr sz="1800">
                <a:solidFill>
                  <a:schemeClr val="tx1"/>
                </a:solidFill>
                <a:latin typeface="+mn-lt"/>
              </a:defRPr>
            </a:lvl3pPr>
            <a:lvl4pPr marL="1368000" indent="-288000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defRPr sz="1800">
                <a:solidFill>
                  <a:schemeClr val="tx1"/>
                </a:solidFill>
                <a:latin typeface="+mn-lt"/>
              </a:defRPr>
            </a:lvl4pPr>
            <a:lvl5pPr marL="1728000" indent="-288000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defRPr sz="18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GB" noProof="0" dirty="0"/>
              <a:t>#Click here to insert text#</a:t>
            </a:r>
          </a:p>
          <a:p>
            <a:pPr lvl="1"/>
            <a:r>
              <a:rPr lang="en-GB" noProof="0" dirty="0"/>
              <a:t>#Second level#</a:t>
            </a:r>
          </a:p>
          <a:p>
            <a:pPr lvl="2"/>
            <a:r>
              <a:rPr lang="en-GB" noProof="0" dirty="0"/>
              <a:t>#Third level#</a:t>
            </a:r>
          </a:p>
          <a:p>
            <a:pPr lvl="3"/>
            <a:r>
              <a:rPr lang="en-GB" noProof="0" dirty="0"/>
              <a:t>#Fourth level#</a:t>
            </a:r>
          </a:p>
          <a:p>
            <a:pPr lvl="4"/>
            <a:r>
              <a:rPr lang="en-GB" noProof="0" dirty="0"/>
              <a:t>#Fifth level#</a:t>
            </a:r>
          </a:p>
        </p:txBody>
      </p:sp>
    </p:spTree>
    <p:extLst>
      <p:ext uri="{BB962C8B-B14F-4D97-AF65-F5344CB8AC3E}">
        <p14:creationId xmlns:p14="http://schemas.microsoft.com/office/powerpoint/2010/main" val="34615861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sion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tangolo 12"/>
          <p:cNvSpPr/>
          <p:nvPr userDrawn="1"/>
        </p:nvSpPr>
        <p:spPr>
          <a:xfrm flipV="1">
            <a:off x="0" y="0"/>
            <a:ext cx="9144000" cy="759947"/>
          </a:xfrm>
          <a:prstGeom prst="rect">
            <a:avLst/>
          </a:prstGeom>
          <a:gradFill flip="none" rotWithShape="1">
            <a:gsLst>
              <a:gs pos="100000">
                <a:schemeClr val="accent5">
                  <a:lumMod val="50000"/>
                </a:schemeClr>
              </a:gs>
              <a:gs pos="0">
                <a:schemeClr val="accent5"/>
              </a:gs>
            </a:gsLst>
            <a:lin ang="1800000" scaled="0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238124" y="68680"/>
            <a:ext cx="8667751" cy="648689"/>
          </a:xfrm>
          <a:noFill/>
        </p:spPr>
        <p:txBody>
          <a:bodyPr>
            <a:normAutofit/>
          </a:bodyPr>
          <a:lstStyle>
            <a:lvl1pPr algn="ctr">
              <a:defRPr sz="3400" b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GB" noProof="0" dirty="0"/>
              <a:t>#Conclusions Title#</a:t>
            </a:r>
          </a:p>
        </p:txBody>
      </p:sp>
      <p:sp>
        <p:nvSpPr>
          <p:cNvPr id="16" name="Rettangolo 15"/>
          <p:cNvSpPr/>
          <p:nvPr userDrawn="1"/>
        </p:nvSpPr>
        <p:spPr>
          <a:xfrm flipV="1">
            <a:off x="0" y="6772361"/>
            <a:ext cx="9144000" cy="86438"/>
          </a:xfrm>
          <a:prstGeom prst="rect">
            <a:avLst/>
          </a:prstGeom>
          <a:gradFill flip="none" rotWithShape="1">
            <a:gsLst>
              <a:gs pos="100000">
                <a:schemeClr val="accent5">
                  <a:lumMod val="50000"/>
                </a:schemeClr>
              </a:gs>
              <a:gs pos="1000">
                <a:schemeClr val="accent5"/>
              </a:gs>
            </a:gsLst>
            <a:lin ang="1800000" scaled="0"/>
            <a:tileRect/>
          </a:gradFill>
          <a:ln>
            <a:noFill/>
          </a:ln>
          <a:effectLst>
            <a:outerShdw blurRad="50800" dist="38100" dir="162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Segnaposto contenuto 2">
            <a:extLst>
              <a:ext uri="{FF2B5EF4-FFF2-40B4-BE49-F238E27FC236}">
                <a16:creationId xmlns:a16="http://schemas.microsoft.com/office/drawing/2014/main" id="{551FC2F6-73FD-4FB8-A3BE-2AD227C0C45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38125" y="1070700"/>
            <a:ext cx="8667750" cy="5381858"/>
          </a:xfrm>
        </p:spPr>
        <p:txBody>
          <a:bodyPr anchor="t">
            <a:noAutofit/>
          </a:bodyPr>
          <a:lstStyle>
            <a:lvl1pPr marL="288000" indent="-288000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defRPr sz="240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  <a:lvl2pPr marL="648000" indent="-28800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defRPr sz="2000">
                <a:solidFill>
                  <a:schemeClr val="tx1"/>
                </a:solidFill>
                <a:latin typeface="+mn-lt"/>
              </a:defRPr>
            </a:lvl2pPr>
            <a:lvl3pPr marL="1008000" indent="-288000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defRPr sz="1800">
                <a:solidFill>
                  <a:schemeClr val="tx1"/>
                </a:solidFill>
                <a:latin typeface="+mn-lt"/>
              </a:defRPr>
            </a:lvl3pPr>
            <a:lvl4pPr marL="1368000" indent="-288000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defRPr sz="1800">
                <a:solidFill>
                  <a:schemeClr val="tx1"/>
                </a:solidFill>
                <a:latin typeface="+mn-lt"/>
              </a:defRPr>
            </a:lvl4pPr>
            <a:lvl5pPr marL="1728000" indent="-288000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defRPr sz="18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GB" noProof="0" dirty="0"/>
              <a:t>#Click here to insert text#</a:t>
            </a:r>
          </a:p>
          <a:p>
            <a:pPr lvl="1"/>
            <a:r>
              <a:rPr lang="en-GB" noProof="0" dirty="0"/>
              <a:t>#Second level#</a:t>
            </a:r>
          </a:p>
          <a:p>
            <a:pPr lvl="2"/>
            <a:r>
              <a:rPr lang="en-GB" noProof="0" dirty="0"/>
              <a:t>#Third level#</a:t>
            </a:r>
          </a:p>
          <a:p>
            <a:pPr lvl="3"/>
            <a:r>
              <a:rPr lang="en-GB" noProof="0" dirty="0"/>
              <a:t>#Fourth level#</a:t>
            </a:r>
          </a:p>
          <a:p>
            <a:pPr lvl="4"/>
            <a:r>
              <a:rPr lang="en-GB" noProof="0" dirty="0"/>
              <a:t>#Fifth level#</a:t>
            </a:r>
          </a:p>
        </p:txBody>
      </p:sp>
    </p:spTree>
    <p:extLst>
      <p:ext uri="{BB962C8B-B14F-4D97-AF65-F5344CB8AC3E}">
        <p14:creationId xmlns:p14="http://schemas.microsoft.com/office/powerpoint/2010/main" val="25896618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ference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 hasCustomPrompt="1"/>
          </p:nvPr>
        </p:nvSpPr>
        <p:spPr>
          <a:xfrm>
            <a:off x="238125" y="1070700"/>
            <a:ext cx="8667750" cy="5382000"/>
          </a:xfrm>
        </p:spPr>
        <p:txBody>
          <a:bodyPr anchor="t">
            <a:normAutofit/>
          </a:bodyPr>
          <a:lstStyle>
            <a:lvl1pPr marL="457200" marR="0" indent="-457200" algn="l" defTabSz="6858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Tx/>
              <a:buFont typeface="+mj-lt"/>
              <a:buAutoNum type="arabicPeriod"/>
              <a:tabLst/>
              <a:defRPr sz="2000" i="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  <a:lvl2pPr marL="648000" indent="-28800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defRPr sz="2000">
                <a:solidFill>
                  <a:schemeClr val="accent6"/>
                </a:solidFill>
                <a:latin typeface="+mn-lt"/>
              </a:defRPr>
            </a:lvl2pPr>
            <a:lvl3pPr marL="1008000" indent="-288000">
              <a:lnSpc>
                <a:spcPct val="114000"/>
              </a:lnSpc>
              <a:spcBef>
                <a:spcPts val="0"/>
              </a:spcBef>
              <a:buClr>
                <a:schemeClr val="accent6"/>
              </a:buClr>
              <a:defRPr sz="1800">
                <a:solidFill>
                  <a:schemeClr val="accent6"/>
                </a:solidFill>
                <a:latin typeface="+mn-lt"/>
              </a:defRPr>
            </a:lvl3pPr>
            <a:lvl4pPr marL="1368000" indent="-288000">
              <a:lnSpc>
                <a:spcPct val="114000"/>
              </a:lnSpc>
              <a:spcBef>
                <a:spcPts val="0"/>
              </a:spcBef>
              <a:buClr>
                <a:schemeClr val="accent6"/>
              </a:buClr>
              <a:defRPr sz="1600">
                <a:solidFill>
                  <a:schemeClr val="accent6"/>
                </a:solidFill>
                <a:latin typeface="+mn-lt"/>
              </a:defRPr>
            </a:lvl4pPr>
            <a:lvl5pPr marL="1728000" indent="-288000">
              <a:lnSpc>
                <a:spcPct val="114000"/>
              </a:lnSpc>
              <a:spcBef>
                <a:spcPts val="0"/>
              </a:spcBef>
              <a:buClr>
                <a:schemeClr val="accent6"/>
              </a:buClr>
              <a:defRPr sz="1600">
                <a:solidFill>
                  <a:schemeClr val="accent6"/>
                </a:solidFill>
                <a:latin typeface="+mn-lt"/>
              </a:defRPr>
            </a:lvl5pPr>
          </a:lstStyle>
          <a:p>
            <a:pPr lvl="0"/>
            <a:r>
              <a:rPr lang="en-US" noProof="0" dirty="0"/>
              <a:t>Name Surname, Name Surname and Name Surname,</a:t>
            </a:r>
            <a:br>
              <a:rPr lang="en-US" noProof="0" dirty="0"/>
            </a:br>
            <a:r>
              <a:rPr lang="en-US" noProof="0" dirty="0"/>
              <a:t>“Title”.</a:t>
            </a:r>
            <a:br>
              <a:rPr lang="en-US" noProof="0" dirty="0"/>
            </a:br>
            <a:r>
              <a:rPr lang="en-US" noProof="0" dirty="0"/>
              <a:t>Journal/Editor, #, Year.</a:t>
            </a:r>
          </a:p>
          <a:p>
            <a:pPr lvl="0"/>
            <a:r>
              <a:rPr lang="en-US" noProof="0" dirty="0"/>
              <a:t>Name Surname, Name Surname and Name Surname,</a:t>
            </a:r>
            <a:br>
              <a:rPr lang="en-US" noProof="0" dirty="0"/>
            </a:br>
            <a:r>
              <a:rPr lang="en-US" noProof="0" dirty="0"/>
              <a:t>“Title”.</a:t>
            </a:r>
            <a:br>
              <a:rPr lang="en-US" noProof="0" dirty="0"/>
            </a:br>
            <a:r>
              <a:rPr lang="en-US" noProof="0" dirty="0"/>
              <a:t>Journal/Editor, #, Year.</a:t>
            </a:r>
          </a:p>
          <a:p>
            <a:pPr lvl="0"/>
            <a:r>
              <a:rPr lang="en-US" noProof="0" dirty="0"/>
              <a:t>Name Surname, Name Surname and Name Surname,</a:t>
            </a:r>
            <a:br>
              <a:rPr lang="en-US" noProof="0" dirty="0"/>
            </a:br>
            <a:r>
              <a:rPr lang="en-US" noProof="0" dirty="0"/>
              <a:t>“Title”.</a:t>
            </a:r>
            <a:br>
              <a:rPr lang="en-US" noProof="0" dirty="0"/>
            </a:br>
            <a:r>
              <a:rPr lang="en-US" noProof="0" dirty="0"/>
              <a:t>Journal/Editor, #, Year.</a:t>
            </a:r>
          </a:p>
          <a:p>
            <a:pPr lvl="0"/>
            <a:endParaRPr lang="en-US" noProof="0" dirty="0"/>
          </a:p>
        </p:txBody>
      </p:sp>
      <p:sp>
        <p:nvSpPr>
          <p:cNvPr id="13" name="Rettangolo 12"/>
          <p:cNvSpPr/>
          <p:nvPr userDrawn="1"/>
        </p:nvSpPr>
        <p:spPr>
          <a:xfrm flipV="1">
            <a:off x="0" y="0"/>
            <a:ext cx="9144000" cy="759947"/>
          </a:xfrm>
          <a:prstGeom prst="rect">
            <a:avLst/>
          </a:prstGeom>
          <a:gradFill flip="none" rotWithShape="1">
            <a:gsLst>
              <a:gs pos="100000">
                <a:schemeClr val="accent5">
                  <a:lumMod val="50000"/>
                </a:schemeClr>
              </a:gs>
              <a:gs pos="0">
                <a:schemeClr val="accent5"/>
              </a:gs>
            </a:gsLst>
            <a:lin ang="1800000" scaled="0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238124" y="68680"/>
            <a:ext cx="8667751" cy="648689"/>
          </a:xfrm>
          <a:noFill/>
        </p:spPr>
        <p:txBody>
          <a:bodyPr>
            <a:normAutofit/>
          </a:bodyPr>
          <a:lstStyle>
            <a:lvl1pPr algn="ctr">
              <a:defRPr sz="3400" b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GB" noProof="0" dirty="0"/>
              <a:t>#References Title#</a:t>
            </a:r>
          </a:p>
        </p:txBody>
      </p:sp>
      <p:sp>
        <p:nvSpPr>
          <p:cNvPr id="16" name="Rettangolo 15"/>
          <p:cNvSpPr/>
          <p:nvPr userDrawn="1"/>
        </p:nvSpPr>
        <p:spPr>
          <a:xfrm flipV="1">
            <a:off x="0" y="6772361"/>
            <a:ext cx="9144000" cy="86438"/>
          </a:xfrm>
          <a:prstGeom prst="rect">
            <a:avLst/>
          </a:prstGeom>
          <a:gradFill flip="none" rotWithShape="1">
            <a:gsLst>
              <a:gs pos="100000">
                <a:schemeClr val="accent5">
                  <a:lumMod val="50000"/>
                </a:schemeClr>
              </a:gs>
              <a:gs pos="1000">
                <a:schemeClr val="accent5"/>
              </a:gs>
            </a:gsLst>
            <a:lin ang="1800000" scaled="0"/>
            <a:tileRect/>
          </a:gradFill>
          <a:ln>
            <a:noFill/>
          </a:ln>
          <a:effectLst>
            <a:outerShdw blurRad="50800" dist="38100" dir="162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388162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 userDrawn="1"/>
        </p:nvSpPr>
        <p:spPr>
          <a:xfrm flipV="1">
            <a:off x="0" y="6772361"/>
            <a:ext cx="9144000" cy="86438"/>
          </a:xfrm>
          <a:prstGeom prst="rect">
            <a:avLst/>
          </a:prstGeom>
          <a:gradFill flip="none" rotWithShape="1">
            <a:gsLst>
              <a:gs pos="100000">
                <a:schemeClr val="accent5">
                  <a:lumMod val="50000"/>
                </a:schemeClr>
              </a:gs>
              <a:gs pos="1000">
                <a:schemeClr val="accent5"/>
              </a:gs>
            </a:gsLst>
            <a:lin ang="1800000" scaled="0"/>
            <a:tileRect/>
          </a:gradFill>
          <a:ln>
            <a:noFill/>
          </a:ln>
          <a:effectLst>
            <a:outerShdw blurRad="50800" dist="38100" dir="162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5"/>
          <p:cNvSpPr/>
          <p:nvPr userDrawn="1"/>
        </p:nvSpPr>
        <p:spPr>
          <a:xfrm flipV="1">
            <a:off x="-1" y="-3114"/>
            <a:ext cx="9144000" cy="86438"/>
          </a:xfrm>
          <a:prstGeom prst="rect">
            <a:avLst/>
          </a:prstGeom>
          <a:gradFill flip="none" rotWithShape="1">
            <a:gsLst>
              <a:gs pos="100000">
                <a:schemeClr val="accent5">
                  <a:lumMod val="50000"/>
                </a:schemeClr>
              </a:gs>
              <a:gs pos="1000">
                <a:schemeClr val="accent5"/>
              </a:gs>
            </a:gsLst>
            <a:lin ang="1800000" scaled="0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16" hasCustomPrompt="1"/>
          </p:nvPr>
        </p:nvSpPr>
        <p:spPr>
          <a:xfrm>
            <a:off x="2412271" y="3335384"/>
            <a:ext cx="4624256" cy="4348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i="1">
                <a:solidFill>
                  <a:schemeClr val="accent5"/>
                </a:solidFill>
              </a:defRPr>
            </a:lvl1pPr>
          </a:lstStyle>
          <a:p>
            <a:pPr lvl="0"/>
            <a:r>
              <a:rPr lang="it-IT" dirty="0"/>
              <a:t>#</a:t>
            </a:r>
            <a:r>
              <a:rPr lang="it-IT" dirty="0" err="1"/>
              <a:t>Thank</a:t>
            </a:r>
            <a:r>
              <a:rPr lang="it-IT" dirty="0"/>
              <a:t> </a:t>
            </a:r>
            <a:r>
              <a:rPr lang="it-IT" dirty="0" err="1"/>
              <a:t>you</a:t>
            </a:r>
            <a:r>
              <a:rPr lang="it-IT" dirty="0"/>
              <a:t> for </a:t>
            </a:r>
            <a:r>
              <a:rPr lang="it-IT" dirty="0" err="1"/>
              <a:t>your</a:t>
            </a:r>
            <a:r>
              <a:rPr lang="it-IT" dirty="0"/>
              <a:t> </a:t>
            </a:r>
            <a:r>
              <a:rPr lang="it-IT" dirty="0" err="1"/>
              <a:t>attention</a:t>
            </a:r>
            <a:r>
              <a:rPr lang="it-IT" dirty="0"/>
              <a:t>.#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10255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ank you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 userDrawn="1"/>
        </p:nvSpPr>
        <p:spPr>
          <a:xfrm flipV="1">
            <a:off x="0" y="6772361"/>
            <a:ext cx="9144000" cy="86438"/>
          </a:xfrm>
          <a:prstGeom prst="rect">
            <a:avLst/>
          </a:prstGeom>
          <a:gradFill flip="none" rotWithShape="1">
            <a:gsLst>
              <a:gs pos="100000">
                <a:schemeClr val="accent5">
                  <a:lumMod val="50000"/>
                </a:schemeClr>
              </a:gs>
              <a:gs pos="1000">
                <a:schemeClr val="accent5"/>
              </a:gs>
            </a:gsLst>
            <a:lin ang="1800000" scaled="0"/>
            <a:tileRect/>
          </a:gradFill>
          <a:ln>
            <a:noFill/>
          </a:ln>
          <a:effectLst>
            <a:outerShdw blurRad="50800" dist="38100" dir="162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5"/>
          <p:cNvSpPr/>
          <p:nvPr userDrawn="1"/>
        </p:nvSpPr>
        <p:spPr>
          <a:xfrm flipV="1">
            <a:off x="-1" y="-3114"/>
            <a:ext cx="9144000" cy="86438"/>
          </a:xfrm>
          <a:prstGeom prst="rect">
            <a:avLst/>
          </a:prstGeom>
          <a:gradFill flip="none" rotWithShape="1">
            <a:gsLst>
              <a:gs pos="100000">
                <a:schemeClr val="accent5">
                  <a:lumMod val="50000"/>
                </a:schemeClr>
              </a:gs>
              <a:gs pos="1000">
                <a:schemeClr val="accent5"/>
              </a:gs>
            </a:gsLst>
            <a:lin ang="1800000" scaled="0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Segnaposto contenuto 2"/>
          <p:cNvSpPr>
            <a:spLocks noGrp="1"/>
          </p:cNvSpPr>
          <p:nvPr>
            <p:ph idx="1" hasCustomPrompt="1"/>
          </p:nvPr>
        </p:nvSpPr>
        <p:spPr>
          <a:xfrm>
            <a:off x="238125" y="329514"/>
            <a:ext cx="8667750" cy="6237400"/>
          </a:xfrm>
        </p:spPr>
        <p:txBody>
          <a:bodyPr anchor="t">
            <a:normAutofit/>
          </a:bodyPr>
          <a:lstStyle>
            <a:lvl1pPr marL="288000" indent="-288000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>
                <a:schemeClr val="accent6"/>
              </a:buClr>
              <a:defRPr sz="240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  <a:lvl2pPr marL="648000" indent="-28800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defRPr sz="2000">
                <a:solidFill>
                  <a:schemeClr val="tx1"/>
                </a:solidFill>
                <a:latin typeface="+mn-lt"/>
              </a:defRPr>
            </a:lvl2pPr>
            <a:lvl3pPr marL="1008000" indent="-288000">
              <a:lnSpc>
                <a:spcPct val="114000"/>
              </a:lnSpc>
              <a:spcBef>
                <a:spcPts val="0"/>
              </a:spcBef>
              <a:buClr>
                <a:schemeClr val="accent6"/>
              </a:buClr>
              <a:defRPr sz="1800">
                <a:solidFill>
                  <a:schemeClr val="tx1"/>
                </a:solidFill>
                <a:latin typeface="+mn-lt"/>
              </a:defRPr>
            </a:lvl3pPr>
            <a:lvl4pPr marL="1368000" indent="-288000">
              <a:lnSpc>
                <a:spcPct val="114000"/>
              </a:lnSpc>
              <a:spcBef>
                <a:spcPts val="0"/>
              </a:spcBef>
              <a:buClr>
                <a:schemeClr val="accent6"/>
              </a:buClr>
              <a:defRPr sz="1600">
                <a:solidFill>
                  <a:schemeClr val="tx1"/>
                </a:solidFill>
                <a:latin typeface="+mn-lt"/>
              </a:defRPr>
            </a:lvl4pPr>
            <a:lvl5pPr marL="1728000" indent="-288000">
              <a:lnSpc>
                <a:spcPct val="114000"/>
              </a:lnSpc>
              <a:spcBef>
                <a:spcPts val="0"/>
              </a:spcBef>
              <a:buClr>
                <a:schemeClr val="accent6"/>
              </a:buClr>
              <a:defRPr sz="16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GB" noProof="0" dirty="0"/>
              <a:t>#Click here to insert text#</a:t>
            </a:r>
          </a:p>
          <a:p>
            <a:pPr lvl="1"/>
            <a:r>
              <a:rPr lang="en-GB" noProof="0" dirty="0"/>
              <a:t>#Second level#</a:t>
            </a:r>
          </a:p>
          <a:p>
            <a:pPr lvl="2"/>
            <a:r>
              <a:rPr lang="en-GB" noProof="0" dirty="0"/>
              <a:t>#Third level#</a:t>
            </a:r>
          </a:p>
          <a:p>
            <a:pPr lvl="3"/>
            <a:r>
              <a:rPr lang="en-GB" noProof="0" dirty="0"/>
              <a:t>#Fourth level#</a:t>
            </a:r>
          </a:p>
          <a:p>
            <a:pPr lvl="4"/>
            <a:r>
              <a:rPr lang="en-GB" noProof="0" dirty="0"/>
              <a:t>#Fifth level#</a:t>
            </a:r>
          </a:p>
        </p:txBody>
      </p:sp>
    </p:spTree>
    <p:extLst>
      <p:ext uri="{BB962C8B-B14F-4D97-AF65-F5344CB8AC3E}">
        <p14:creationId xmlns:p14="http://schemas.microsoft.com/office/powerpoint/2010/main" val="5484203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90C97B-767A-4BC4-BFA6-AF6547CF8163}" type="datetime1">
              <a:rPr lang="it-IT" smtClean="0"/>
              <a:t>12/02/2020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B0C3B9-95C7-4B9D-9BF8-7100344743C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47515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39" r:id="rId2"/>
    <p:sldLayoutId id="2147483759" r:id="rId3"/>
    <p:sldLayoutId id="2147483740" r:id="rId4"/>
    <p:sldLayoutId id="2147483760" r:id="rId5"/>
    <p:sldLayoutId id="2147483761" r:id="rId6"/>
    <p:sldLayoutId id="2147483762" r:id="rId7"/>
    <p:sldLayoutId id="2147483754" r:id="rId8"/>
    <p:sldLayoutId id="2147483764" r:id="rId9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1.wdp"/><Relationship Id="rId7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jpe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11.xml"/><Relationship Id="rId13" Type="http://schemas.openxmlformats.org/officeDocument/2006/relationships/slideLayout" Target="../slideLayouts/slideLayout4.xml"/><Relationship Id="rId18" Type="http://schemas.openxmlformats.org/officeDocument/2006/relationships/image" Target="../media/image36.png"/><Relationship Id="rId3" Type="http://schemas.openxmlformats.org/officeDocument/2006/relationships/tags" Target="../tags/tag6.xml"/><Relationship Id="rId21" Type="http://schemas.openxmlformats.org/officeDocument/2006/relationships/image" Target="../media/image39.png"/><Relationship Id="rId7" Type="http://schemas.openxmlformats.org/officeDocument/2006/relationships/tags" Target="../tags/tag10.xml"/><Relationship Id="rId12" Type="http://schemas.openxmlformats.org/officeDocument/2006/relationships/tags" Target="../tags/tag15.xml"/><Relationship Id="rId17" Type="http://schemas.openxmlformats.org/officeDocument/2006/relationships/image" Target="../media/image35.png"/><Relationship Id="rId2" Type="http://schemas.openxmlformats.org/officeDocument/2006/relationships/tags" Target="../tags/tag5.xml"/><Relationship Id="rId16" Type="http://schemas.openxmlformats.org/officeDocument/2006/relationships/image" Target="../media/image34.png"/><Relationship Id="rId20" Type="http://schemas.openxmlformats.org/officeDocument/2006/relationships/image" Target="../media/image38.png"/><Relationship Id="rId1" Type="http://schemas.openxmlformats.org/officeDocument/2006/relationships/tags" Target="../tags/tag4.xml"/><Relationship Id="rId6" Type="http://schemas.openxmlformats.org/officeDocument/2006/relationships/tags" Target="../tags/tag9.xml"/><Relationship Id="rId11" Type="http://schemas.openxmlformats.org/officeDocument/2006/relationships/tags" Target="../tags/tag14.xml"/><Relationship Id="rId5" Type="http://schemas.openxmlformats.org/officeDocument/2006/relationships/tags" Target="../tags/tag8.xml"/><Relationship Id="rId15" Type="http://schemas.openxmlformats.org/officeDocument/2006/relationships/image" Target="../media/image33.png"/><Relationship Id="rId23" Type="http://schemas.openxmlformats.org/officeDocument/2006/relationships/image" Target="../media/image41.png"/><Relationship Id="rId10" Type="http://schemas.openxmlformats.org/officeDocument/2006/relationships/tags" Target="../tags/tag13.xml"/><Relationship Id="rId19" Type="http://schemas.openxmlformats.org/officeDocument/2006/relationships/image" Target="../media/image37.png"/><Relationship Id="rId4" Type="http://schemas.openxmlformats.org/officeDocument/2006/relationships/tags" Target="../tags/tag7.xml"/><Relationship Id="rId9" Type="http://schemas.openxmlformats.org/officeDocument/2006/relationships/tags" Target="../tags/tag12.xml"/><Relationship Id="rId14" Type="http://schemas.openxmlformats.org/officeDocument/2006/relationships/image" Target="../media/image32.png"/><Relationship Id="rId22" Type="http://schemas.openxmlformats.org/officeDocument/2006/relationships/image" Target="../media/image4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tags" Target="../tags/tag18.xml"/><Relationship Id="rId7" Type="http://schemas.openxmlformats.org/officeDocument/2006/relationships/slideLayout" Target="../slideLayouts/slideLayout4.xml"/><Relationship Id="rId12" Type="http://schemas.openxmlformats.org/officeDocument/2006/relationships/image" Target="../media/image46.png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tags" Target="../tags/tag21.xml"/><Relationship Id="rId11" Type="http://schemas.openxmlformats.org/officeDocument/2006/relationships/image" Target="../media/image45.png"/><Relationship Id="rId5" Type="http://schemas.openxmlformats.org/officeDocument/2006/relationships/tags" Target="../tags/tag20.xml"/><Relationship Id="rId10" Type="http://schemas.openxmlformats.org/officeDocument/2006/relationships/image" Target="../media/image44.png"/><Relationship Id="rId4" Type="http://schemas.openxmlformats.org/officeDocument/2006/relationships/tags" Target="../tags/tag19.xml"/><Relationship Id="rId9" Type="http://schemas.openxmlformats.org/officeDocument/2006/relationships/image" Target="../media/image4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.xml"/><Relationship Id="rId13" Type="http://schemas.openxmlformats.org/officeDocument/2006/relationships/image" Target="../media/image50.png"/><Relationship Id="rId3" Type="http://schemas.openxmlformats.org/officeDocument/2006/relationships/tags" Target="../tags/tag24.xml"/><Relationship Id="rId7" Type="http://schemas.openxmlformats.org/officeDocument/2006/relationships/tags" Target="../tags/tag28.xml"/><Relationship Id="rId12" Type="http://schemas.openxmlformats.org/officeDocument/2006/relationships/image" Target="../media/image49.png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tags" Target="../tags/tag27.xml"/><Relationship Id="rId11" Type="http://schemas.openxmlformats.org/officeDocument/2006/relationships/image" Target="../media/image48.png"/><Relationship Id="rId5" Type="http://schemas.openxmlformats.org/officeDocument/2006/relationships/tags" Target="../tags/tag26.xml"/><Relationship Id="rId15" Type="http://schemas.openxmlformats.org/officeDocument/2006/relationships/image" Target="../media/image52.png"/><Relationship Id="rId10" Type="http://schemas.openxmlformats.org/officeDocument/2006/relationships/image" Target="../media/image47.png"/><Relationship Id="rId4" Type="http://schemas.openxmlformats.org/officeDocument/2006/relationships/tags" Target="../tags/tag25.xml"/><Relationship Id="rId9" Type="http://schemas.openxmlformats.org/officeDocument/2006/relationships/notesSlide" Target="../notesSlides/notesSlide1.xml"/><Relationship Id="rId14" Type="http://schemas.openxmlformats.org/officeDocument/2006/relationships/image" Target="../media/image5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38.xml"/><Relationship Id="rId13" Type="http://schemas.openxmlformats.org/officeDocument/2006/relationships/image" Target="../media/image58.png"/><Relationship Id="rId18" Type="http://schemas.openxmlformats.org/officeDocument/2006/relationships/image" Target="../media/image63.png"/><Relationship Id="rId3" Type="http://schemas.openxmlformats.org/officeDocument/2006/relationships/tags" Target="../tags/tag33.xml"/><Relationship Id="rId7" Type="http://schemas.openxmlformats.org/officeDocument/2006/relationships/tags" Target="../tags/tag37.xml"/><Relationship Id="rId12" Type="http://schemas.openxmlformats.org/officeDocument/2006/relationships/image" Target="../media/image57.png"/><Relationship Id="rId17" Type="http://schemas.openxmlformats.org/officeDocument/2006/relationships/image" Target="../media/image62.png"/><Relationship Id="rId2" Type="http://schemas.openxmlformats.org/officeDocument/2006/relationships/tags" Target="../tags/tag32.xml"/><Relationship Id="rId16" Type="http://schemas.openxmlformats.org/officeDocument/2006/relationships/image" Target="../media/image61.png"/><Relationship Id="rId1" Type="http://schemas.openxmlformats.org/officeDocument/2006/relationships/tags" Target="../tags/tag31.xml"/><Relationship Id="rId6" Type="http://schemas.openxmlformats.org/officeDocument/2006/relationships/tags" Target="../tags/tag36.xml"/><Relationship Id="rId11" Type="http://schemas.openxmlformats.org/officeDocument/2006/relationships/image" Target="../media/image56.png"/><Relationship Id="rId5" Type="http://schemas.openxmlformats.org/officeDocument/2006/relationships/tags" Target="../tags/tag35.xml"/><Relationship Id="rId15" Type="http://schemas.openxmlformats.org/officeDocument/2006/relationships/image" Target="../media/image60.png"/><Relationship Id="rId10" Type="http://schemas.openxmlformats.org/officeDocument/2006/relationships/image" Target="../media/image55.png"/><Relationship Id="rId4" Type="http://schemas.openxmlformats.org/officeDocument/2006/relationships/tags" Target="../tags/tag34.xml"/><Relationship Id="rId9" Type="http://schemas.openxmlformats.org/officeDocument/2006/relationships/slideLayout" Target="../slideLayouts/slideLayout4.xml"/><Relationship Id="rId14" Type="http://schemas.openxmlformats.org/officeDocument/2006/relationships/image" Target="../media/image5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tags" Target="../tags/tag41.xml"/><Relationship Id="rId7" Type="http://schemas.openxmlformats.org/officeDocument/2006/relationships/image" Target="../media/image64.png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42.xml"/><Relationship Id="rId9" Type="http://schemas.openxmlformats.org/officeDocument/2006/relationships/image" Target="../media/image6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3.xml"/><Relationship Id="rId4" Type="http://schemas.openxmlformats.org/officeDocument/2006/relationships/image" Target="../media/image6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fi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tags" Target="../tags/tag46.xml"/><Relationship Id="rId7" Type="http://schemas.openxmlformats.org/officeDocument/2006/relationships/image" Target="../media/image72.png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76.png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notesSlide" Target="../notesSlides/notesSlide3.xml"/><Relationship Id="rId9" Type="http://schemas.microsoft.com/office/2007/relationships/hdphoto" Target="../media/hdphoto2.wdp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tags" Target="../tags/tag51.xml"/><Relationship Id="rId7" Type="http://schemas.openxmlformats.org/officeDocument/2006/relationships/image" Target="../media/image82.png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6" Type="http://schemas.openxmlformats.org/officeDocument/2006/relationships/image" Target="../media/image81.png"/><Relationship Id="rId5" Type="http://schemas.openxmlformats.org/officeDocument/2006/relationships/image" Target="../media/image80.png"/><Relationship Id="rId4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52.xml"/><Relationship Id="rId5" Type="http://schemas.openxmlformats.org/officeDocument/2006/relationships/image" Target="../media/image86.png"/><Relationship Id="rId4" Type="http://schemas.openxmlformats.org/officeDocument/2006/relationships/image" Target="../media/image8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9.gi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5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54.xml"/></Relationships>
</file>

<file path=ppt/slides/_rels/slide3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tags" Target="../tags/tag57.xml"/><Relationship Id="rId7" Type="http://schemas.openxmlformats.org/officeDocument/2006/relationships/image" Target="../media/image91.png"/><Relationship Id="rId2" Type="http://schemas.openxmlformats.org/officeDocument/2006/relationships/tags" Target="../tags/tag56.xml"/><Relationship Id="rId1" Type="http://schemas.openxmlformats.org/officeDocument/2006/relationships/tags" Target="../tags/tag55.xml"/><Relationship Id="rId6" Type="http://schemas.openxmlformats.org/officeDocument/2006/relationships/image" Target="../media/image90.png"/><Relationship Id="rId5" Type="http://schemas.openxmlformats.org/officeDocument/2006/relationships/image" Target="../media/image89.png"/><Relationship Id="rId4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10" Type="http://schemas.openxmlformats.org/officeDocument/2006/relationships/image" Target="../media/image7.png"/><Relationship Id="rId4" Type="http://schemas.openxmlformats.org/officeDocument/2006/relationships/image" Target="../media/image13.png"/><Relationship Id="rId9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Relationship Id="rId6" Type="http://schemas.openxmlformats.org/officeDocument/2006/relationships/image" Target="../media/image26.jpe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30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Relationship Id="rId6" Type="http://schemas.openxmlformats.org/officeDocument/2006/relationships/image" Target="../media/image29.pn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it-IT" sz="1800" cap="small" dirty="0" err="1"/>
              <a:t>Ph.D</a:t>
            </a:r>
            <a:r>
              <a:rPr lang="it-IT" sz="1800" cap="small" dirty="0"/>
              <a:t>. </a:t>
            </a:r>
            <a:r>
              <a:rPr lang="it-IT" sz="1800" cap="small" dirty="0" err="1"/>
              <a:t>presentation</a:t>
            </a:r>
            <a:br>
              <a:rPr lang="it-IT" sz="2000" cap="small" dirty="0"/>
            </a:br>
            <a:r>
              <a:rPr lang="it-IT" sz="900" cap="small" dirty="0"/>
              <a:t> </a:t>
            </a:r>
            <a:br>
              <a:rPr lang="it-IT" sz="2000" cap="small" dirty="0"/>
            </a:br>
            <a:r>
              <a:rPr lang="it-IT" sz="3100" dirty="0"/>
              <a:t>Analysis and Control of </a:t>
            </a:r>
            <a:br>
              <a:rPr lang="it-IT" sz="3100" dirty="0"/>
            </a:br>
            <a:r>
              <a:rPr lang="it-IT" sz="3100" dirty="0" err="1"/>
              <a:t>Piecewise-Smooth</a:t>
            </a:r>
            <a:r>
              <a:rPr lang="it-IT" sz="3100" dirty="0"/>
              <a:t> Systems and Networks</a:t>
            </a:r>
            <a:endParaRPr lang="en-GB" sz="310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11"/>
          </p:nvPr>
        </p:nvSpPr>
        <p:spPr>
          <a:xfrm>
            <a:off x="716692" y="4701840"/>
            <a:ext cx="7730042" cy="1406587"/>
          </a:xfrm>
        </p:spPr>
        <p:txBody>
          <a:bodyPr/>
          <a:lstStyle/>
          <a:p>
            <a:r>
              <a:rPr lang="it-IT" sz="2400" dirty="0"/>
              <a:t>Marco Coraggio</a:t>
            </a:r>
          </a:p>
          <a:p>
            <a:r>
              <a:rPr lang="it-IT" sz="1600" dirty="0"/>
              <a:t>Tutor: Mario di Bernardo</a:t>
            </a:r>
            <a:br>
              <a:rPr lang="it-IT" sz="1600" dirty="0"/>
            </a:br>
            <a:r>
              <a:rPr lang="it-IT" sz="1200" dirty="0" err="1"/>
              <a:t>Ph.D</a:t>
            </a:r>
            <a:r>
              <a:rPr lang="it-IT" sz="1200" dirty="0"/>
              <a:t>. in Information Technology and </a:t>
            </a:r>
            <a:r>
              <a:rPr lang="it-IT" sz="1200" dirty="0" err="1"/>
              <a:t>Electrical</a:t>
            </a:r>
            <a:r>
              <a:rPr lang="it-IT" sz="1200" dirty="0"/>
              <a:t> Engineering</a:t>
            </a:r>
            <a:endParaRPr lang="it-IT" sz="160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University of Naples Federico II, 12 February 2020</a:t>
            </a:r>
          </a:p>
        </p:txBody>
      </p:sp>
      <p:sp>
        <p:nvSpPr>
          <p:cNvPr id="16" name="Segnaposto testo 1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GB" dirty="0"/>
          </a:p>
        </p:txBody>
      </p:sp>
      <p:grpSp>
        <p:nvGrpSpPr>
          <p:cNvPr id="7" name="Gruppo 6"/>
          <p:cNvGrpSpPr/>
          <p:nvPr/>
        </p:nvGrpSpPr>
        <p:grpSpPr>
          <a:xfrm>
            <a:off x="999319" y="539791"/>
            <a:ext cx="1472562" cy="1413712"/>
            <a:chOff x="4554004" y="4405048"/>
            <a:chExt cx="1556013" cy="1493831"/>
          </a:xfrm>
        </p:grpSpPr>
        <p:pic>
          <p:nvPicPr>
            <p:cNvPr id="8" name="Immagine 7"/>
            <p:cNvPicPr>
              <a:picLocks noChangeAspect="1"/>
            </p:cNvPicPr>
            <p:nvPr userDrawn="1"/>
          </p:nvPicPr>
          <p:blipFill>
            <a:blip r:embed="rId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56557" y="4405048"/>
              <a:ext cx="950904" cy="947251"/>
            </a:xfrm>
            <a:prstGeom prst="rect">
              <a:avLst/>
            </a:prstGeom>
          </p:spPr>
        </p:pic>
        <p:pic>
          <p:nvPicPr>
            <p:cNvPr id="9" name="Immagine 8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662" t="18510" r="2238" b="18510"/>
            <a:stretch/>
          </p:blipFill>
          <p:spPr>
            <a:xfrm>
              <a:off x="4554004" y="5394514"/>
              <a:ext cx="1556013" cy="504365"/>
            </a:xfrm>
            <a:prstGeom prst="rect">
              <a:avLst/>
            </a:prstGeom>
          </p:spPr>
        </p:pic>
      </p:grpSp>
      <p:grpSp>
        <p:nvGrpSpPr>
          <p:cNvPr id="12" name="Gruppo 11"/>
          <p:cNvGrpSpPr/>
          <p:nvPr/>
        </p:nvGrpSpPr>
        <p:grpSpPr>
          <a:xfrm>
            <a:off x="6340823" y="494731"/>
            <a:ext cx="2142360" cy="793527"/>
            <a:chOff x="4854070" y="790120"/>
            <a:chExt cx="2142360" cy="793527"/>
          </a:xfrm>
        </p:grpSpPr>
        <p:pic>
          <p:nvPicPr>
            <p:cNvPr id="6" name="Immagine 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78901" y="790120"/>
              <a:ext cx="892700" cy="408248"/>
            </a:xfrm>
            <a:prstGeom prst="rect">
              <a:avLst/>
            </a:prstGeom>
          </p:spPr>
        </p:pic>
        <p:sp>
          <p:nvSpPr>
            <p:cNvPr id="11" name="CasellaDiTesto 10"/>
            <p:cNvSpPr txBox="1"/>
            <p:nvPr/>
          </p:nvSpPr>
          <p:spPr>
            <a:xfrm>
              <a:off x="4854070" y="1183537"/>
              <a:ext cx="2142360" cy="4001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>
                <a:defRPr/>
              </a:pPr>
              <a:r>
                <a:rPr lang="it-IT" sz="1000" dirty="0">
                  <a:solidFill>
                    <a:srgbClr val="7FA6C6"/>
                  </a:solidFill>
                </a:rPr>
                <a:t>Sincronizzazione e Controllo </a:t>
              </a:r>
              <a:br>
                <a:rPr lang="it-IT" sz="1000" dirty="0">
                  <a:solidFill>
                    <a:srgbClr val="7FA6C6"/>
                  </a:solidFill>
                </a:rPr>
              </a:br>
              <a:r>
                <a:rPr lang="it-IT" sz="1000" dirty="0">
                  <a:solidFill>
                    <a:srgbClr val="7FA6C6"/>
                  </a:solidFill>
                </a:rPr>
                <a:t>di Reti e Processi</a:t>
              </a:r>
              <a:endParaRPr lang="it-IT" sz="1000" cap="none" spc="0" baseline="0" dirty="0">
                <a:solidFill>
                  <a:srgbClr val="7FA6C6"/>
                </a:solidFill>
              </a:endParaRPr>
            </a:p>
          </p:txBody>
        </p:sp>
      </p:grpSp>
      <p:grpSp>
        <p:nvGrpSpPr>
          <p:cNvPr id="15" name="Gruppo 14">
            <a:extLst>
              <a:ext uri="{FF2B5EF4-FFF2-40B4-BE49-F238E27FC236}">
                <a16:creationId xmlns:a16="http://schemas.microsoft.com/office/drawing/2014/main" id="{78BD1234-D56B-4A59-AEDE-B139EAB2D393}"/>
              </a:ext>
            </a:extLst>
          </p:cNvPr>
          <p:cNvGrpSpPr/>
          <p:nvPr/>
        </p:nvGrpSpPr>
        <p:grpSpPr>
          <a:xfrm>
            <a:off x="2735880" y="510974"/>
            <a:ext cx="1748318" cy="1246018"/>
            <a:chOff x="7230219" y="429629"/>
            <a:chExt cx="1748318" cy="1246018"/>
          </a:xfrm>
        </p:grpSpPr>
        <p:pic>
          <p:nvPicPr>
            <p:cNvPr id="10" name="Immagine 9" descr="Immagine che contiene cibo&#10;&#10;Descrizione generata automaticamente">
              <a:extLst>
                <a:ext uri="{FF2B5EF4-FFF2-40B4-BE49-F238E27FC236}">
                  <a16:creationId xmlns:a16="http://schemas.microsoft.com/office/drawing/2014/main" id="{54FA801D-7AF4-4FB6-8D70-29D7238BECB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450"/>
            <a:stretch/>
          </p:blipFill>
          <p:spPr>
            <a:xfrm>
              <a:off x="7636378" y="429629"/>
              <a:ext cx="936000" cy="956629"/>
            </a:xfrm>
            <a:prstGeom prst="rect">
              <a:avLst/>
            </a:prstGeom>
          </p:spPr>
        </p:pic>
        <p:pic>
          <p:nvPicPr>
            <p:cNvPr id="14" name="Immagine 13" descr="Immagine che contiene screenshot&#10;&#10;Descrizione generata automaticamente">
              <a:extLst>
                <a:ext uri="{FF2B5EF4-FFF2-40B4-BE49-F238E27FC236}">
                  <a16:creationId xmlns:a16="http://schemas.microsoft.com/office/drawing/2014/main" id="{100A0DF6-2F76-45AD-B342-72AE20FADB8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000" t="16745" r="10000" b="70928"/>
            <a:stretch/>
          </p:blipFill>
          <p:spPr>
            <a:xfrm>
              <a:off x="7230219" y="1496053"/>
              <a:ext cx="1748318" cy="179594"/>
            </a:xfrm>
            <a:prstGeom prst="rect">
              <a:avLst/>
            </a:prstGeom>
          </p:spPr>
        </p:pic>
      </p:grpSp>
      <p:grpSp>
        <p:nvGrpSpPr>
          <p:cNvPr id="23" name="Gruppo 22">
            <a:extLst>
              <a:ext uri="{FF2B5EF4-FFF2-40B4-BE49-F238E27FC236}">
                <a16:creationId xmlns:a16="http://schemas.microsoft.com/office/drawing/2014/main" id="{C2C03664-79C5-4D15-88B7-993B2127F249}"/>
              </a:ext>
            </a:extLst>
          </p:cNvPr>
          <p:cNvGrpSpPr/>
          <p:nvPr/>
        </p:nvGrpSpPr>
        <p:grpSpPr>
          <a:xfrm>
            <a:off x="4957406" y="643814"/>
            <a:ext cx="1233045" cy="1579843"/>
            <a:chOff x="4957406" y="700964"/>
            <a:chExt cx="1233045" cy="1579843"/>
          </a:xfrm>
        </p:grpSpPr>
        <p:pic>
          <p:nvPicPr>
            <p:cNvPr id="21" name="Segnaposto contenuto 10">
              <a:extLst>
                <a:ext uri="{FF2B5EF4-FFF2-40B4-BE49-F238E27FC236}">
                  <a16:creationId xmlns:a16="http://schemas.microsoft.com/office/drawing/2014/main" id="{44CACAC4-641C-4512-B4F0-338A9A48776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7406" y="700964"/>
              <a:ext cx="1233045" cy="356841"/>
            </a:xfrm>
            <a:prstGeom prst="rect">
              <a:avLst/>
            </a:prstGeom>
          </p:spPr>
        </p:pic>
        <p:pic>
          <p:nvPicPr>
            <p:cNvPr id="22" name="Immagine 21">
              <a:extLst>
                <a:ext uri="{FF2B5EF4-FFF2-40B4-BE49-F238E27FC236}">
                  <a16:creationId xmlns:a16="http://schemas.microsoft.com/office/drawing/2014/main" id="{86105C0F-EFE2-477D-AAD3-5A7C9718A31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26309" y="1229196"/>
              <a:ext cx="1051611" cy="1051611"/>
            </a:xfrm>
            <a:prstGeom prst="rect">
              <a:avLst/>
            </a:prstGeom>
          </p:spPr>
        </p:pic>
      </p:grpSp>
      <p:pic>
        <p:nvPicPr>
          <p:cNvPr id="18" name="Immagine 17">
            <a:extLst>
              <a:ext uri="{FF2B5EF4-FFF2-40B4-BE49-F238E27FC236}">
                <a16:creationId xmlns:a16="http://schemas.microsoft.com/office/drawing/2014/main" id="{0002FAB6-E476-471C-9F39-914A331353F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9545" y="1372132"/>
            <a:ext cx="1070474" cy="611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9376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State of the art on synchronization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0C3B9-95C7-4B9D-9BF8-7100344743C3}" type="slidenum">
              <a:rPr lang="it-IT" smtClean="0"/>
              <a:pPr/>
              <a:t>10</a:t>
            </a:fld>
            <a:endParaRPr lang="it-IT" dirty="0"/>
          </a:p>
        </p:txBody>
      </p:sp>
      <p:graphicFrame>
        <p:nvGraphicFramePr>
          <p:cNvPr id="5" name="Tabel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6918448"/>
              </p:ext>
            </p:extLst>
          </p:nvPr>
        </p:nvGraphicFramePr>
        <p:xfrm>
          <a:off x="962924" y="2519347"/>
          <a:ext cx="7200000" cy="1854200"/>
        </p:xfrm>
        <a:graphic>
          <a:graphicData uri="http://schemas.openxmlformats.org/drawingml/2006/table">
            <a:tbl>
              <a:tblPr firstRow="1" bandRow="1">
                <a:tableStyleId>{D03447BB-5D67-496B-8E87-E561075AD55C}</a:tableStyleId>
              </a:tblPr>
              <a:tblGrid>
                <a:gridCol w="970651">
                  <a:extLst>
                    <a:ext uri="{9D8B030D-6E8A-4147-A177-3AD203B41FA5}">
                      <a16:colId xmlns:a16="http://schemas.microsoft.com/office/drawing/2014/main" val="4072490505"/>
                    </a:ext>
                  </a:extLst>
                </a:gridCol>
                <a:gridCol w="1476375">
                  <a:extLst>
                    <a:ext uri="{9D8B030D-6E8A-4147-A177-3AD203B41FA5}">
                      <a16:colId xmlns:a16="http://schemas.microsoft.com/office/drawing/2014/main" val="3183405344"/>
                    </a:ext>
                  </a:extLst>
                </a:gridCol>
                <a:gridCol w="1872974">
                  <a:extLst>
                    <a:ext uri="{9D8B030D-6E8A-4147-A177-3AD203B41FA5}">
                      <a16:colId xmlns:a16="http://schemas.microsoft.com/office/drawing/2014/main" val="2186497419"/>
                    </a:ext>
                  </a:extLst>
                </a:gridCol>
                <a:gridCol w="2880000">
                  <a:extLst>
                    <a:ext uri="{9D8B030D-6E8A-4147-A177-3AD203B41FA5}">
                      <a16:colId xmlns:a16="http://schemas.microsoft.com/office/drawing/2014/main" val="2561106670"/>
                    </a:ext>
                  </a:extLst>
                </a:gridCol>
              </a:tblGrid>
              <a:tr h="370840">
                <a:tc gridSpan="4">
                  <a:txBody>
                    <a:bodyPr/>
                    <a:lstStyle/>
                    <a:p>
                      <a:pPr algn="ctr"/>
                      <a:endParaRPr lang="en-GB" sz="1600" b="0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14213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b="1" dirty="0">
                          <a:solidFill>
                            <a:schemeClr val="tx1"/>
                          </a:solidFill>
                        </a:rPr>
                        <a:t>Paper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600" b="1" dirty="0">
                          <a:solidFill>
                            <a:schemeClr val="tx1"/>
                          </a:solidFill>
                        </a:rPr>
                        <a:t>Global sync.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600" b="1" dirty="0">
                          <a:solidFill>
                            <a:schemeClr val="tx1"/>
                          </a:solidFill>
                        </a:rPr>
                        <a:t>Asymptotic sync.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600" b="1" dirty="0">
                          <a:solidFill>
                            <a:schemeClr val="tx1"/>
                          </a:solidFill>
                        </a:rPr>
                        <a:t>Lack of centralised control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69979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600" i="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[1]</a:t>
                      </a:r>
                      <a:endParaRPr lang="en-GB" sz="1600" i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✘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✔</a:t>
                      </a:r>
                      <a:endParaRPr lang="en-GB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✔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69997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i="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[2]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✔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35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✘</a:t>
                      </a:r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✔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41623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i="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[3]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✔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✔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✘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8740135"/>
                  </a:ext>
                </a:extLst>
              </a:tr>
            </a:tbl>
          </a:graphicData>
        </a:graphic>
      </p:graphicFrame>
      <p:cxnSp>
        <p:nvCxnSpPr>
          <p:cNvPr id="6" name="Connettore diritto 5"/>
          <p:cNvCxnSpPr/>
          <p:nvPr/>
        </p:nvCxnSpPr>
        <p:spPr>
          <a:xfrm>
            <a:off x="341643" y="4636878"/>
            <a:ext cx="3505739" cy="0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egnaposto contenuto 1"/>
          <p:cNvSpPr txBox="1">
            <a:spLocks/>
          </p:cNvSpPr>
          <p:nvPr/>
        </p:nvSpPr>
        <p:spPr>
          <a:xfrm>
            <a:off x="680463" y="6083215"/>
            <a:ext cx="8225411" cy="63027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288000" indent="-288000" algn="l" defTabSz="685800" rtl="0" eaLnBrk="1" latinLnBrk="0" hangingPunct="1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accent6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648000" indent="-288000" algn="l" defTabSz="6858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1008000" indent="-288000" algn="l" defTabSz="6858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accent6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368000" indent="-288000" algn="l" defTabSz="6858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accent6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1728000" indent="-288000" algn="l" defTabSz="6858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accent6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00173C"/>
              </a:buClr>
              <a:buNone/>
            </a:pPr>
            <a:r>
              <a:rPr lang="en-GB" sz="1600" dirty="0">
                <a:solidFill>
                  <a:schemeClr val="tx1"/>
                </a:solidFill>
              </a:rPr>
              <a:t>[1] S. Coombes, R. </a:t>
            </a:r>
            <a:r>
              <a:rPr lang="en-GB" sz="1600" dirty="0" err="1">
                <a:solidFill>
                  <a:schemeClr val="tx1"/>
                </a:solidFill>
              </a:rPr>
              <a:t>Thul</a:t>
            </a:r>
            <a:r>
              <a:rPr lang="en-GB" sz="1600" dirty="0">
                <a:solidFill>
                  <a:schemeClr val="tx1"/>
                </a:solidFill>
              </a:rPr>
              <a:t>, </a:t>
            </a:r>
            <a:r>
              <a:rPr lang="en-US" sz="1600" dirty="0">
                <a:solidFill>
                  <a:schemeClr val="tx1"/>
                </a:solidFill>
              </a:rPr>
              <a:t>“</a:t>
            </a:r>
            <a:r>
              <a:rPr lang="en-GB" sz="1600" dirty="0">
                <a:solidFill>
                  <a:schemeClr val="tx1"/>
                </a:solidFill>
              </a:rPr>
              <a:t>Synchrony in networks of coupled non-smooth dynamical systems: Extending the master stability function</a:t>
            </a:r>
            <a:r>
              <a:rPr lang="en-US" sz="1600" dirty="0">
                <a:solidFill>
                  <a:schemeClr val="tx1"/>
                </a:solidFill>
              </a:rPr>
              <a:t>”</a:t>
            </a:r>
            <a:r>
              <a:rPr lang="en-GB" sz="1600" dirty="0">
                <a:solidFill>
                  <a:schemeClr val="tx1"/>
                </a:solidFill>
              </a:rPr>
              <a:t>, Eur. J. Appl. Math., 2016.</a:t>
            </a:r>
          </a:p>
          <a:p>
            <a:pPr marL="0" indent="0">
              <a:buClr>
                <a:srgbClr val="00173C"/>
              </a:buClr>
              <a:buNone/>
            </a:pPr>
            <a:r>
              <a:rPr lang="en-GB" sz="1600" dirty="0">
                <a:solidFill>
                  <a:schemeClr val="tx1"/>
                </a:solidFill>
              </a:rPr>
              <a:t>[2] P. De Lellis, M. di Bernardo, D. Liuzza, “Convergence and sync. in heterogeneous networks of smooth and piecewise smooth systems,” </a:t>
            </a:r>
            <a:r>
              <a:rPr lang="en-GB" sz="1600" dirty="0" err="1">
                <a:solidFill>
                  <a:schemeClr val="tx1"/>
                </a:solidFill>
              </a:rPr>
              <a:t>Automatica</a:t>
            </a:r>
            <a:r>
              <a:rPr lang="en-GB" sz="1600" dirty="0">
                <a:solidFill>
                  <a:schemeClr val="tx1"/>
                </a:solidFill>
              </a:rPr>
              <a:t>, 2015.</a:t>
            </a:r>
          </a:p>
          <a:p>
            <a:pPr marL="0" indent="0">
              <a:buClr>
                <a:srgbClr val="00173C"/>
              </a:buClr>
              <a:buNone/>
            </a:pPr>
            <a:r>
              <a:rPr lang="en-GB" sz="1600" dirty="0">
                <a:solidFill>
                  <a:schemeClr val="tx1"/>
                </a:solidFill>
              </a:rPr>
              <a:t>[3] X. Yang, Z. Wu, J. Cao, “Finite-time synchronization of complex networks with nonidentical discontinuous nodes,” Nonlinear Dynamics, 2013</a:t>
            </a:r>
            <a:r>
              <a:rPr lang="it-IT" sz="1600" dirty="0">
                <a:solidFill>
                  <a:schemeClr val="tx1"/>
                </a:solidFill>
              </a:rPr>
              <a:t>.</a:t>
            </a:r>
            <a:endParaRPr lang="en-GB" sz="1600" dirty="0">
              <a:solidFill>
                <a:schemeClr val="tx1"/>
              </a:solidFill>
            </a:endParaRP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306" y="6195774"/>
            <a:ext cx="405158" cy="405158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009" y="4791432"/>
            <a:ext cx="405158" cy="405158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566" y="5511651"/>
            <a:ext cx="405158" cy="405158"/>
          </a:xfrm>
          <a:prstGeom prst="rect">
            <a:avLst/>
          </a:prstGeom>
        </p:spPr>
      </p:pic>
      <p:grpSp>
        <p:nvGrpSpPr>
          <p:cNvPr id="11" name="Gruppo 10"/>
          <p:cNvGrpSpPr/>
          <p:nvPr/>
        </p:nvGrpSpPr>
        <p:grpSpPr>
          <a:xfrm>
            <a:off x="1111045" y="1024751"/>
            <a:ext cx="1698171" cy="1857786"/>
            <a:chOff x="1111045" y="1024751"/>
            <a:chExt cx="1698171" cy="1857786"/>
          </a:xfrm>
        </p:grpSpPr>
        <p:grpSp>
          <p:nvGrpSpPr>
            <p:cNvPr id="17" name="Gruppo 16"/>
            <p:cNvGrpSpPr/>
            <p:nvPr/>
          </p:nvGrpSpPr>
          <p:grpSpPr>
            <a:xfrm>
              <a:off x="1111045" y="1024751"/>
              <a:ext cx="1698171" cy="1423298"/>
              <a:chOff x="1111045" y="1024751"/>
              <a:chExt cx="1698171" cy="1423298"/>
            </a:xfrm>
          </p:grpSpPr>
          <p:grpSp>
            <p:nvGrpSpPr>
              <p:cNvPr id="57" name="Gruppo 56"/>
              <p:cNvGrpSpPr/>
              <p:nvPr/>
            </p:nvGrpSpPr>
            <p:grpSpPr>
              <a:xfrm>
                <a:off x="1404157" y="1130559"/>
                <a:ext cx="1174062" cy="1182948"/>
                <a:chOff x="1457483" y="1200443"/>
                <a:chExt cx="1174062" cy="1182948"/>
              </a:xfrm>
            </p:grpSpPr>
            <p:cxnSp>
              <p:nvCxnSpPr>
                <p:cNvPr id="58" name="Connettore 2 57"/>
                <p:cNvCxnSpPr/>
                <p:nvPr/>
              </p:nvCxnSpPr>
              <p:spPr>
                <a:xfrm>
                  <a:off x="1983545" y="1837272"/>
                  <a:ext cx="648000" cy="0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Connettore 2 58"/>
                <p:cNvCxnSpPr/>
                <p:nvPr/>
              </p:nvCxnSpPr>
              <p:spPr>
                <a:xfrm flipV="1">
                  <a:off x="1988234" y="1200443"/>
                  <a:ext cx="0" cy="648000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Connettore 2 60"/>
                <p:cNvCxnSpPr/>
                <p:nvPr/>
              </p:nvCxnSpPr>
              <p:spPr>
                <a:xfrm flipH="1">
                  <a:off x="1581762" y="1827813"/>
                  <a:ext cx="406052" cy="406051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Connettore 2 63"/>
                <p:cNvCxnSpPr/>
                <p:nvPr/>
              </p:nvCxnSpPr>
              <p:spPr>
                <a:xfrm flipH="1" flipV="1">
                  <a:off x="1989076" y="1843391"/>
                  <a:ext cx="2911" cy="540000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prstDash val="dash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Connettore 2 65"/>
                <p:cNvCxnSpPr/>
                <p:nvPr/>
              </p:nvCxnSpPr>
              <p:spPr>
                <a:xfrm>
                  <a:off x="1457483" y="1837272"/>
                  <a:ext cx="540000" cy="0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prstDash val="dash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Connettore 2 66"/>
                <p:cNvCxnSpPr/>
                <p:nvPr/>
              </p:nvCxnSpPr>
              <p:spPr>
                <a:xfrm rot="8100000">
                  <a:off x="1913466" y="1636716"/>
                  <a:ext cx="540000" cy="0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prstDash val="dash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8" name="Rettangolo 67"/>
              <p:cNvSpPr/>
              <p:nvPr/>
            </p:nvSpPr>
            <p:spPr>
              <a:xfrm>
                <a:off x="1111045" y="1024751"/>
                <a:ext cx="1698171" cy="142329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cxnSp>
          <p:nvCxnSpPr>
            <p:cNvPr id="23" name="Connettore diritto 22"/>
            <p:cNvCxnSpPr>
              <a:stCxn id="68" idx="2"/>
            </p:cNvCxnSpPr>
            <p:nvPr/>
          </p:nvCxnSpPr>
          <p:spPr>
            <a:xfrm>
              <a:off x="1960131" y="2448049"/>
              <a:ext cx="756943" cy="4344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Gruppo 1"/>
          <p:cNvGrpSpPr/>
          <p:nvPr/>
        </p:nvGrpSpPr>
        <p:grpSpPr>
          <a:xfrm>
            <a:off x="3536219" y="1024751"/>
            <a:ext cx="2241591" cy="1852254"/>
            <a:chOff x="3536219" y="1024751"/>
            <a:chExt cx="2241591" cy="1852254"/>
          </a:xfrm>
        </p:grpSpPr>
        <p:grpSp>
          <p:nvGrpSpPr>
            <p:cNvPr id="16" name="Gruppo 15"/>
            <p:cNvGrpSpPr/>
            <p:nvPr/>
          </p:nvGrpSpPr>
          <p:grpSpPr>
            <a:xfrm>
              <a:off x="3536219" y="1024751"/>
              <a:ext cx="2241591" cy="1423298"/>
              <a:chOff x="3536219" y="1024751"/>
              <a:chExt cx="2241591" cy="1423298"/>
            </a:xfrm>
          </p:grpSpPr>
          <p:pic>
            <p:nvPicPr>
              <p:cNvPr id="39" name="Immagine 38"/>
              <p:cNvPicPr>
                <a:picLocks noChangeAspect="1"/>
              </p:cNvPicPr>
              <p:nvPr/>
            </p:nvPicPr>
            <p:blipFill rotWithShape="1">
              <a:blip r:embed="rId4"/>
              <a:srcRect l="9374" t="52841" r="51755" b="13039"/>
              <a:stretch/>
            </p:blipFill>
            <p:spPr>
              <a:xfrm>
                <a:off x="3638293" y="1119602"/>
                <a:ext cx="2038326" cy="1219064"/>
              </a:xfrm>
              <a:prstGeom prst="rect">
                <a:avLst/>
              </a:prstGeom>
            </p:spPr>
          </p:pic>
          <p:sp>
            <p:nvSpPr>
              <p:cNvPr id="73" name="Rettangolo 72"/>
              <p:cNvSpPr/>
              <p:nvPr/>
            </p:nvSpPr>
            <p:spPr>
              <a:xfrm>
                <a:off x="3536219" y="1024751"/>
                <a:ext cx="2241591" cy="142329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cxnSp>
          <p:nvCxnSpPr>
            <p:cNvPr id="75" name="Connettore diritto 74"/>
            <p:cNvCxnSpPr>
              <a:stCxn id="73" idx="2"/>
            </p:cNvCxnSpPr>
            <p:nvPr/>
          </p:nvCxnSpPr>
          <p:spPr>
            <a:xfrm flipH="1">
              <a:off x="4432663" y="2448049"/>
              <a:ext cx="224352" cy="42895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uppo 11"/>
          <p:cNvGrpSpPr/>
          <p:nvPr/>
        </p:nvGrpSpPr>
        <p:grpSpPr>
          <a:xfrm>
            <a:off x="6341466" y="1029098"/>
            <a:ext cx="1812726" cy="1847907"/>
            <a:chOff x="6341466" y="1029098"/>
            <a:chExt cx="1812726" cy="1847907"/>
          </a:xfrm>
        </p:grpSpPr>
        <p:grpSp>
          <p:nvGrpSpPr>
            <p:cNvPr id="18" name="Gruppo 17"/>
            <p:cNvGrpSpPr/>
            <p:nvPr/>
          </p:nvGrpSpPr>
          <p:grpSpPr>
            <a:xfrm>
              <a:off x="6341466" y="1029098"/>
              <a:ext cx="1812726" cy="1423298"/>
              <a:chOff x="6341466" y="1029098"/>
              <a:chExt cx="1812726" cy="1423298"/>
            </a:xfrm>
          </p:grpSpPr>
          <p:grpSp>
            <p:nvGrpSpPr>
              <p:cNvPr id="40" name="Gruppo 39"/>
              <p:cNvGrpSpPr/>
              <p:nvPr/>
            </p:nvGrpSpPr>
            <p:grpSpPr>
              <a:xfrm>
                <a:off x="6532446" y="1078794"/>
                <a:ext cx="1391104" cy="1318600"/>
                <a:chOff x="6532446" y="1061381"/>
                <a:chExt cx="1391104" cy="1318600"/>
              </a:xfrm>
            </p:grpSpPr>
            <p:sp>
              <p:nvSpPr>
                <p:cNvPr id="41" name="Ovale 40"/>
                <p:cNvSpPr/>
                <p:nvPr/>
              </p:nvSpPr>
              <p:spPr>
                <a:xfrm>
                  <a:off x="6532446" y="1934919"/>
                  <a:ext cx="202501" cy="202501"/>
                </a:xfrm>
                <a:prstGeom prst="ellipse">
                  <a:avLst/>
                </a:prstGeom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2" name="Ovale 41"/>
                <p:cNvSpPr/>
                <p:nvPr/>
              </p:nvSpPr>
              <p:spPr>
                <a:xfrm>
                  <a:off x="7086508" y="1931298"/>
                  <a:ext cx="202501" cy="202501"/>
                </a:xfrm>
                <a:prstGeom prst="ellipse">
                  <a:avLst/>
                </a:prstGeom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3" name="Ovale 42"/>
                <p:cNvSpPr/>
                <p:nvPr/>
              </p:nvSpPr>
              <p:spPr>
                <a:xfrm>
                  <a:off x="7086508" y="1497435"/>
                  <a:ext cx="202501" cy="202501"/>
                </a:xfrm>
                <a:prstGeom prst="ellipse">
                  <a:avLst/>
                </a:prstGeom>
                <a:ln>
                  <a:solidFill>
                    <a:schemeClr val="accent5"/>
                  </a:solidFill>
                </a:ln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4" name="Ovale 43"/>
                <p:cNvSpPr/>
                <p:nvPr/>
              </p:nvSpPr>
              <p:spPr>
                <a:xfrm>
                  <a:off x="6532446" y="1497435"/>
                  <a:ext cx="202501" cy="202501"/>
                </a:xfrm>
                <a:prstGeom prst="ellipse">
                  <a:avLst/>
                </a:prstGeom>
                <a:ln>
                  <a:solidFill>
                    <a:schemeClr val="accent5"/>
                  </a:solidFill>
                </a:ln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cxnSp>
              <p:nvCxnSpPr>
                <p:cNvPr id="45" name="Connettore diritto 44"/>
                <p:cNvCxnSpPr>
                  <a:stCxn id="44" idx="6"/>
                  <a:endCxn id="43" idx="2"/>
                </p:cNvCxnSpPr>
                <p:nvPr/>
              </p:nvCxnSpPr>
              <p:spPr>
                <a:xfrm>
                  <a:off x="6734947" y="1598686"/>
                  <a:ext cx="351561" cy="0"/>
                </a:xfrm>
                <a:prstGeom prst="line">
                  <a:avLst/>
                </a:prstGeom>
                <a:ln w="28575"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Connettore diritto 45"/>
                <p:cNvCxnSpPr>
                  <a:stCxn id="44" idx="4"/>
                  <a:endCxn id="41" idx="0"/>
                </p:cNvCxnSpPr>
                <p:nvPr/>
              </p:nvCxnSpPr>
              <p:spPr>
                <a:xfrm>
                  <a:off x="6633697" y="1699936"/>
                  <a:ext cx="0" cy="234983"/>
                </a:xfrm>
                <a:prstGeom prst="line">
                  <a:avLst/>
                </a:prstGeom>
                <a:ln w="28575"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Connettore diritto 46"/>
                <p:cNvCxnSpPr>
                  <a:stCxn id="41" idx="6"/>
                  <a:endCxn id="42" idx="2"/>
                </p:cNvCxnSpPr>
                <p:nvPr/>
              </p:nvCxnSpPr>
              <p:spPr>
                <a:xfrm flipV="1">
                  <a:off x="6734947" y="2032549"/>
                  <a:ext cx="351561" cy="3621"/>
                </a:xfrm>
                <a:prstGeom prst="line">
                  <a:avLst/>
                </a:prstGeom>
                <a:ln w="28575"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8" name="Ovale 47"/>
                <p:cNvSpPr/>
                <p:nvPr/>
              </p:nvSpPr>
              <p:spPr>
                <a:xfrm>
                  <a:off x="7721049" y="1303943"/>
                  <a:ext cx="202501" cy="202501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cxnSp>
              <p:nvCxnSpPr>
                <p:cNvPr id="49" name="Connettore 2 48"/>
                <p:cNvCxnSpPr>
                  <a:stCxn id="48" idx="3"/>
                  <a:endCxn id="41" idx="7"/>
                </p:cNvCxnSpPr>
                <p:nvPr/>
              </p:nvCxnSpPr>
              <p:spPr>
                <a:xfrm flipH="1">
                  <a:off x="6705291" y="1476788"/>
                  <a:ext cx="1045414" cy="487787"/>
                </a:xfrm>
                <a:prstGeom prst="straightConnector1">
                  <a:avLst/>
                </a:prstGeom>
                <a:ln w="28575">
                  <a:solidFill>
                    <a:schemeClr val="tx2">
                      <a:lumMod val="60000"/>
                      <a:lumOff val="40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Connettore 2 50"/>
                <p:cNvCxnSpPr>
                  <a:stCxn id="48" idx="4"/>
                  <a:endCxn id="42" idx="7"/>
                </p:cNvCxnSpPr>
                <p:nvPr/>
              </p:nvCxnSpPr>
              <p:spPr>
                <a:xfrm flipH="1">
                  <a:off x="7259353" y="1506444"/>
                  <a:ext cx="562947" cy="454510"/>
                </a:xfrm>
                <a:prstGeom prst="straightConnector1">
                  <a:avLst/>
                </a:prstGeom>
                <a:ln w="28575">
                  <a:solidFill>
                    <a:schemeClr val="tx2">
                      <a:lumMod val="60000"/>
                      <a:lumOff val="40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Connettore 2 51"/>
                <p:cNvCxnSpPr>
                  <a:stCxn id="48" idx="2"/>
                  <a:endCxn id="44" idx="7"/>
                </p:cNvCxnSpPr>
                <p:nvPr/>
              </p:nvCxnSpPr>
              <p:spPr>
                <a:xfrm flipH="1">
                  <a:off x="6705291" y="1405194"/>
                  <a:ext cx="1015758" cy="121897"/>
                </a:xfrm>
                <a:prstGeom prst="straightConnector1">
                  <a:avLst/>
                </a:prstGeom>
                <a:ln w="28575">
                  <a:solidFill>
                    <a:schemeClr val="tx2">
                      <a:lumMod val="60000"/>
                      <a:lumOff val="40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Connettore 2 52"/>
                <p:cNvCxnSpPr>
                  <a:stCxn id="48" idx="3"/>
                  <a:endCxn id="43" idx="6"/>
                </p:cNvCxnSpPr>
                <p:nvPr/>
              </p:nvCxnSpPr>
              <p:spPr>
                <a:xfrm flipH="1">
                  <a:off x="7289009" y="1476788"/>
                  <a:ext cx="461696" cy="121898"/>
                </a:xfrm>
                <a:prstGeom prst="straightConnector1">
                  <a:avLst/>
                </a:prstGeom>
                <a:ln w="28575">
                  <a:solidFill>
                    <a:schemeClr val="tx2">
                      <a:lumMod val="60000"/>
                      <a:lumOff val="40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4" name="Simbolo &quot;divieto&quot; 53"/>
                <p:cNvSpPr/>
                <p:nvPr/>
              </p:nvSpPr>
              <p:spPr>
                <a:xfrm>
                  <a:off x="6553870" y="1061381"/>
                  <a:ext cx="1318600" cy="1318600"/>
                </a:xfrm>
                <a:prstGeom prst="noSmoking">
                  <a:avLst>
                    <a:gd name="adj" fmla="val 10068"/>
                  </a:avLst>
                </a:prstGeom>
                <a:solidFill>
                  <a:srgbClr val="C00000">
                    <a:alpha val="20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74" name="Rettangolo 73"/>
              <p:cNvSpPr/>
              <p:nvPr/>
            </p:nvSpPr>
            <p:spPr>
              <a:xfrm>
                <a:off x="6341466" y="1029098"/>
                <a:ext cx="1812726" cy="142329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cxnSp>
          <p:nvCxnSpPr>
            <p:cNvPr id="76" name="Connettore diritto 75"/>
            <p:cNvCxnSpPr>
              <a:stCxn id="74" idx="2"/>
            </p:cNvCxnSpPr>
            <p:nvPr/>
          </p:nvCxnSpPr>
          <p:spPr>
            <a:xfrm flipH="1">
              <a:off x="6633696" y="2452396"/>
              <a:ext cx="614133" cy="42460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652127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noProof="0" dirty="0"/>
              <a:t>Network model:</a:t>
            </a:r>
            <a:br>
              <a:rPr lang="en-GB" noProof="0" dirty="0"/>
            </a:br>
            <a:br>
              <a:rPr lang="en-GB" noProof="0" dirty="0"/>
            </a:br>
            <a:br>
              <a:rPr lang="en-GB" noProof="0" dirty="0"/>
            </a:br>
            <a:endParaRPr lang="en-GB" noProof="0" dirty="0"/>
          </a:p>
          <a:p>
            <a:r>
              <a:rPr lang="en-GB" b="1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GB" noProof="0" dirty="0"/>
              <a:t> can be discontinuous, e.g.</a:t>
            </a:r>
            <a:br>
              <a:rPr lang="en-GB" noProof="0" dirty="0"/>
            </a:br>
            <a:br>
              <a:rPr lang="en-GB" noProof="0" dirty="0"/>
            </a:br>
            <a:br>
              <a:rPr lang="en-GB" noProof="0" dirty="0"/>
            </a:br>
            <a:endParaRPr lang="en-GB" noProof="0" dirty="0"/>
          </a:p>
          <a:p>
            <a:r>
              <a:rPr lang="it-IT" b="1" dirty="0" err="1"/>
              <a:t>Our</a:t>
            </a:r>
            <a:r>
              <a:rPr lang="it-IT" b="1" dirty="0"/>
              <a:t> </a:t>
            </a:r>
            <a:r>
              <a:rPr lang="it-IT" b="1" dirty="0" err="1"/>
              <a:t>aim</a:t>
            </a:r>
            <a:r>
              <a:rPr lang="it-IT" b="1" dirty="0"/>
              <a:t>:</a:t>
            </a:r>
            <a:r>
              <a:rPr lang="it-IT" dirty="0"/>
              <a:t> </a:t>
            </a:r>
            <a:r>
              <a:rPr lang="it-IT" dirty="0" err="1"/>
              <a:t>Find</a:t>
            </a:r>
            <a:r>
              <a:rPr lang="it-IT" dirty="0"/>
              <a:t> </a:t>
            </a:r>
            <a:r>
              <a:rPr lang="en-GB" dirty="0"/>
              <a:t>conditions for asymptotic synchronization:</a:t>
            </a: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Problem formulation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0C3B9-95C7-4B9D-9BF8-7100344743C3}" type="slidenum">
              <a:rPr lang="it-IT" smtClean="0"/>
              <a:pPr/>
              <a:t>11</a:t>
            </a:fld>
            <a:endParaRPr lang="it-IT" dirty="0"/>
          </a:p>
        </p:txBody>
      </p:sp>
      <p:grpSp>
        <p:nvGrpSpPr>
          <p:cNvPr id="7" name="Gruppo 6"/>
          <p:cNvGrpSpPr/>
          <p:nvPr/>
        </p:nvGrpSpPr>
        <p:grpSpPr>
          <a:xfrm>
            <a:off x="5315145" y="1341219"/>
            <a:ext cx="3327721" cy="1392153"/>
            <a:chOff x="1998021" y="2494754"/>
            <a:chExt cx="3327721" cy="1392153"/>
          </a:xfrm>
        </p:grpSpPr>
        <p:sp>
          <p:nvSpPr>
            <p:cNvPr id="9" name="Ovale 8"/>
            <p:cNvSpPr/>
            <p:nvPr/>
          </p:nvSpPr>
          <p:spPr>
            <a:xfrm>
              <a:off x="1998021" y="2499855"/>
              <a:ext cx="576000" cy="576000"/>
            </a:xfrm>
            <a:prstGeom prst="ellipse">
              <a:avLst/>
            </a:prstGeom>
            <a:solidFill>
              <a:schemeClr val="accent1">
                <a:lumMod val="10000"/>
                <a:lumOff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20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it-IT" sz="2000" baseline="-25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en-GB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Ovale 9"/>
            <p:cNvSpPr/>
            <p:nvPr/>
          </p:nvSpPr>
          <p:spPr>
            <a:xfrm>
              <a:off x="3358431" y="2499032"/>
              <a:ext cx="576000" cy="576000"/>
            </a:xfrm>
            <a:prstGeom prst="ellipse">
              <a:avLst/>
            </a:prstGeom>
            <a:solidFill>
              <a:schemeClr val="accent1">
                <a:lumMod val="10000"/>
                <a:lumOff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20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it-IT" sz="2000" baseline="-25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en-GB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Ovale 10"/>
            <p:cNvSpPr/>
            <p:nvPr/>
          </p:nvSpPr>
          <p:spPr>
            <a:xfrm>
              <a:off x="2695358" y="3310907"/>
              <a:ext cx="576000" cy="576000"/>
            </a:xfrm>
            <a:prstGeom prst="ellipse">
              <a:avLst/>
            </a:prstGeom>
            <a:solidFill>
              <a:schemeClr val="accent1">
                <a:lumMod val="10000"/>
                <a:lumOff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20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it-IT" sz="2000" baseline="-25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en-GB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Ovale 11"/>
            <p:cNvSpPr/>
            <p:nvPr/>
          </p:nvSpPr>
          <p:spPr>
            <a:xfrm>
              <a:off x="4006264" y="3310907"/>
              <a:ext cx="576000" cy="576000"/>
            </a:xfrm>
            <a:prstGeom prst="ellipse">
              <a:avLst/>
            </a:prstGeom>
            <a:solidFill>
              <a:schemeClr val="accent1">
                <a:lumMod val="10000"/>
                <a:lumOff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20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it-IT" sz="2000" baseline="-25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endParaRPr lang="en-GB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3" name="Connettore diritto 12"/>
            <p:cNvCxnSpPr>
              <a:stCxn id="9" idx="6"/>
              <a:endCxn id="10" idx="2"/>
            </p:cNvCxnSpPr>
            <p:nvPr/>
          </p:nvCxnSpPr>
          <p:spPr>
            <a:xfrm flipV="1">
              <a:off x="2574021" y="2787032"/>
              <a:ext cx="784410" cy="82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ttore diritto 13"/>
            <p:cNvCxnSpPr>
              <a:stCxn id="9" idx="5"/>
              <a:endCxn id="11" idx="1"/>
            </p:cNvCxnSpPr>
            <p:nvPr/>
          </p:nvCxnSpPr>
          <p:spPr>
            <a:xfrm>
              <a:off x="2489668" y="2991502"/>
              <a:ext cx="290043" cy="40375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ttore diritto 14"/>
            <p:cNvCxnSpPr>
              <a:stCxn id="11" idx="6"/>
              <a:endCxn id="12" idx="2"/>
            </p:cNvCxnSpPr>
            <p:nvPr/>
          </p:nvCxnSpPr>
          <p:spPr>
            <a:xfrm>
              <a:off x="3271358" y="3598907"/>
              <a:ext cx="734906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ttore diritto 15"/>
            <p:cNvCxnSpPr>
              <a:stCxn id="11" idx="7"/>
              <a:endCxn id="10" idx="3"/>
            </p:cNvCxnSpPr>
            <p:nvPr/>
          </p:nvCxnSpPr>
          <p:spPr>
            <a:xfrm flipV="1">
              <a:off x="3187005" y="2990679"/>
              <a:ext cx="255779" cy="40458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ttore diritto 16"/>
            <p:cNvCxnSpPr>
              <a:stCxn id="12" idx="7"/>
              <a:endCxn id="18" idx="3"/>
            </p:cNvCxnSpPr>
            <p:nvPr/>
          </p:nvCxnSpPr>
          <p:spPr>
            <a:xfrm flipV="1">
              <a:off x="4497911" y="2986401"/>
              <a:ext cx="336184" cy="40885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Ovale 17"/>
            <p:cNvSpPr/>
            <p:nvPr/>
          </p:nvSpPr>
          <p:spPr>
            <a:xfrm>
              <a:off x="4749742" y="2494754"/>
              <a:ext cx="576000" cy="576000"/>
            </a:xfrm>
            <a:prstGeom prst="ellipse">
              <a:avLst/>
            </a:prstGeom>
            <a:solidFill>
              <a:schemeClr val="accent1">
                <a:lumMod val="10000"/>
                <a:lumOff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20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it-IT" sz="2000" baseline="-25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  <a:endParaRPr lang="en-GB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8" name="Immagine 7">
            <a:extLst>
              <a:ext uri="{FF2B5EF4-FFF2-40B4-BE49-F238E27FC236}">
                <a16:creationId xmlns:a16="http://schemas.microsoft.com/office/drawing/2014/main" id="{1566F018-C4BB-4BE1-BB52-356BF86ABFB7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176" y="1821420"/>
            <a:ext cx="2733335" cy="302811"/>
          </a:xfrm>
          <a:prstGeom prst="rect">
            <a:avLst/>
          </a:prstGeom>
        </p:spPr>
      </p:pic>
      <p:grpSp>
        <p:nvGrpSpPr>
          <p:cNvPr id="25" name="Gruppo 24"/>
          <p:cNvGrpSpPr/>
          <p:nvPr/>
        </p:nvGrpSpPr>
        <p:grpSpPr>
          <a:xfrm>
            <a:off x="1077617" y="3579586"/>
            <a:ext cx="2983479" cy="975920"/>
            <a:chOff x="1077617" y="5364856"/>
            <a:chExt cx="2983479" cy="975920"/>
          </a:xfrm>
        </p:grpSpPr>
        <p:pic>
          <p:nvPicPr>
            <p:cNvPr id="24" name="Immagine 23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7617" y="5364856"/>
              <a:ext cx="2983479" cy="975920"/>
            </a:xfrm>
            <a:prstGeom prst="rect">
              <a:avLst/>
            </a:prstGeom>
          </p:spPr>
        </p:pic>
        <p:pic>
          <p:nvPicPr>
            <p:cNvPr id="80" name="Immagine 79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4935" y="5434289"/>
              <a:ext cx="639013" cy="323433"/>
            </a:xfrm>
            <a:prstGeom prst="rect">
              <a:avLst/>
            </a:prstGeom>
          </p:spPr>
        </p:pic>
        <p:pic>
          <p:nvPicPr>
            <p:cNvPr id="81" name="Immagine 80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5139" y="5914842"/>
              <a:ext cx="640554" cy="303794"/>
            </a:xfrm>
            <a:prstGeom prst="rect">
              <a:avLst/>
            </a:prstGeom>
          </p:spPr>
        </p:pic>
      </p:grpSp>
      <p:grpSp>
        <p:nvGrpSpPr>
          <p:cNvPr id="6" name="Gruppo 5"/>
          <p:cNvGrpSpPr/>
          <p:nvPr/>
        </p:nvGrpSpPr>
        <p:grpSpPr>
          <a:xfrm>
            <a:off x="5933215" y="2960513"/>
            <a:ext cx="2458988" cy="1536223"/>
            <a:chOff x="6194473" y="4989610"/>
            <a:chExt cx="2458988" cy="1536223"/>
          </a:xfrm>
        </p:grpSpPr>
        <p:sp>
          <p:nvSpPr>
            <p:cNvPr id="83" name="CasellaDiTesto 82"/>
            <p:cNvSpPr txBox="1"/>
            <p:nvPr/>
          </p:nvSpPr>
          <p:spPr>
            <a:xfrm>
              <a:off x="6275692" y="4989610"/>
              <a:ext cx="58646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0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it-IT" sz="2000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en-GB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85" name="Gruppo 84"/>
            <p:cNvGrpSpPr/>
            <p:nvPr/>
          </p:nvGrpSpPr>
          <p:grpSpPr>
            <a:xfrm>
              <a:off x="6194473" y="5134971"/>
              <a:ext cx="2262272" cy="1390862"/>
              <a:chOff x="6414555" y="1972393"/>
              <a:chExt cx="2262272" cy="1390862"/>
            </a:xfrm>
          </p:grpSpPr>
          <p:grpSp>
            <p:nvGrpSpPr>
              <p:cNvPr id="89" name="Gruppo 88"/>
              <p:cNvGrpSpPr/>
              <p:nvPr>
                <p:custDataLst>
                  <p:tags r:id="rId7"/>
                </p:custDataLst>
              </p:nvPr>
            </p:nvGrpSpPr>
            <p:grpSpPr>
              <a:xfrm>
                <a:off x="6414555" y="1972393"/>
                <a:ext cx="2262272" cy="1390862"/>
                <a:chOff x="6414555" y="1972393"/>
                <a:chExt cx="2262272" cy="1390862"/>
              </a:xfrm>
            </p:grpSpPr>
            <p:sp>
              <p:nvSpPr>
                <p:cNvPr id="97" name="Figura a mano libera 96"/>
                <p:cNvSpPr/>
                <p:nvPr/>
              </p:nvSpPr>
              <p:spPr>
                <a:xfrm>
                  <a:off x="6414555" y="2722728"/>
                  <a:ext cx="2145963" cy="254766"/>
                </a:xfrm>
                <a:custGeom>
                  <a:avLst/>
                  <a:gdLst>
                    <a:gd name="connsiteX0" fmla="*/ 0 w 1488734"/>
                    <a:gd name="connsiteY0" fmla="*/ 491207 h 491207"/>
                    <a:gd name="connsiteX1" fmla="*/ 476092 w 1488734"/>
                    <a:gd name="connsiteY1" fmla="*/ 98242 h 491207"/>
                    <a:gd name="connsiteX2" fmla="*/ 1163782 w 1488734"/>
                    <a:gd name="connsiteY2" fmla="*/ 279610 h 491207"/>
                    <a:gd name="connsiteX3" fmla="*/ 1488734 w 1488734"/>
                    <a:gd name="connsiteY3" fmla="*/ 0 h 4912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488734" h="491207">
                      <a:moveTo>
                        <a:pt x="0" y="491207"/>
                      </a:moveTo>
                      <a:cubicBezTo>
                        <a:pt x="141064" y="312357"/>
                        <a:pt x="282128" y="133508"/>
                        <a:pt x="476092" y="98242"/>
                      </a:cubicBezTo>
                      <a:cubicBezTo>
                        <a:pt x="670056" y="62976"/>
                        <a:pt x="995008" y="295984"/>
                        <a:pt x="1163782" y="279610"/>
                      </a:cubicBezTo>
                      <a:cubicBezTo>
                        <a:pt x="1332556" y="263236"/>
                        <a:pt x="1433316" y="46602"/>
                        <a:pt x="1488734" y="0"/>
                      </a:cubicBezTo>
                    </a:path>
                  </a:pathLst>
                </a:custGeom>
                <a:noFill/>
                <a:ln>
                  <a:solidFill>
                    <a:schemeClr val="tx1">
                      <a:lumMod val="50000"/>
                      <a:lumOff val="50000"/>
                    </a:schemeClr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98" name="Connettore 2 97"/>
                <p:cNvCxnSpPr/>
                <p:nvPr/>
              </p:nvCxnSpPr>
              <p:spPr>
                <a:xfrm>
                  <a:off x="6414555" y="3335135"/>
                  <a:ext cx="2262272" cy="0"/>
                </a:xfrm>
                <a:prstGeom prst="straightConnector1">
                  <a:avLst/>
                </a:prstGeom>
                <a:ln w="5715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" name="Connettore 2 98"/>
                <p:cNvCxnSpPr/>
                <p:nvPr/>
              </p:nvCxnSpPr>
              <p:spPr>
                <a:xfrm flipH="1" flipV="1">
                  <a:off x="6414693" y="1972393"/>
                  <a:ext cx="1" cy="1390862"/>
                </a:xfrm>
                <a:prstGeom prst="straightConnector1">
                  <a:avLst/>
                </a:prstGeom>
                <a:ln w="5715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pic>
              <p:nvPicPr>
                <p:cNvPr id="100" name="Immagine 99"/>
                <p:cNvPicPr>
                  <a:picLocks noChangeAspect="1"/>
                </p:cNvPicPr>
                <p:nvPr>
                  <p:custDataLst>
                    <p:tags r:id="rId9"/>
                  </p:custDataLst>
                </p:nvPr>
              </p:nvPicPr>
              <p:blipFill>
                <a:blip r:embed="rId1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572789" y="2989332"/>
                  <a:ext cx="216219" cy="191378"/>
                </a:xfrm>
                <a:prstGeom prst="rect">
                  <a:avLst/>
                </a:prstGeom>
              </p:spPr>
            </p:pic>
          </p:grpSp>
          <p:pic>
            <p:nvPicPr>
              <p:cNvPr id="90" name="Immagine 89"/>
              <p:cNvPicPr>
                <a:picLocks noChangeAspect="1"/>
              </p:cNvPicPr>
              <p:nvPr>
                <p:custDataLst>
                  <p:tags r:id="rId8"/>
                </p:custDataLst>
              </p:nvPr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732240" y="2416997"/>
                <a:ext cx="217043" cy="219915"/>
              </a:xfrm>
              <a:prstGeom prst="rect">
                <a:avLst/>
              </a:prstGeom>
            </p:spPr>
          </p:pic>
          <p:cxnSp>
            <p:nvCxnSpPr>
              <p:cNvPr id="91" name="Connettore 2 90"/>
              <p:cNvCxnSpPr/>
              <p:nvPr/>
            </p:nvCxnSpPr>
            <p:spPr>
              <a:xfrm flipV="1">
                <a:off x="6804248" y="2852936"/>
                <a:ext cx="196850" cy="303845"/>
              </a:xfrm>
              <a:prstGeom prst="straightConnector1">
                <a:avLst/>
              </a:prstGeom>
              <a:ln w="19050">
                <a:solidFill>
                  <a:srgbClr val="0000FF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Connettore 2 91"/>
              <p:cNvCxnSpPr/>
              <p:nvPr/>
            </p:nvCxnSpPr>
            <p:spPr>
              <a:xfrm flipV="1">
                <a:off x="7199088" y="2908711"/>
                <a:ext cx="196850" cy="303845"/>
              </a:xfrm>
              <a:prstGeom prst="straightConnector1">
                <a:avLst/>
              </a:prstGeom>
              <a:ln w="19050">
                <a:solidFill>
                  <a:srgbClr val="0000FF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Connettore 2 92"/>
              <p:cNvCxnSpPr/>
              <p:nvPr/>
            </p:nvCxnSpPr>
            <p:spPr>
              <a:xfrm>
                <a:off x="7073313" y="2615745"/>
                <a:ext cx="442734" cy="42700"/>
              </a:xfrm>
              <a:prstGeom prst="straightConnector1">
                <a:avLst/>
              </a:prstGeom>
              <a:ln w="19050">
                <a:solidFill>
                  <a:srgbClr val="00B0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Connettore 2 93"/>
              <p:cNvCxnSpPr/>
              <p:nvPr/>
            </p:nvCxnSpPr>
            <p:spPr>
              <a:xfrm>
                <a:off x="7030958" y="2495916"/>
                <a:ext cx="442734" cy="42700"/>
              </a:xfrm>
              <a:prstGeom prst="straightConnector1">
                <a:avLst/>
              </a:prstGeom>
              <a:ln w="19050">
                <a:solidFill>
                  <a:srgbClr val="00B0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Connettore 2 94"/>
              <p:cNvCxnSpPr/>
              <p:nvPr/>
            </p:nvCxnSpPr>
            <p:spPr>
              <a:xfrm>
                <a:off x="6948264" y="2379360"/>
                <a:ext cx="442734" cy="42700"/>
              </a:xfrm>
              <a:prstGeom prst="straightConnector1">
                <a:avLst/>
              </a:prstGeom>
              <a:ln w="19050">
                <a:solidFill>
                  <a:srgbClr val="00B0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Connettore 2 95"/>
              <p:cNvCxnSpPr/>
              <p:nvPr/>
            </p:nvCxnSpPr>
            <p:spPr>
              <a:xfrm flipV="1">
                <a:off x="7002685" y="2879072"/>
                <a:ext cx="196850" cy="303845"/>
              </a:xfrm>
              <a:prstGeom prst="straightConnector1">
                <a:avLst/>
              </a:prstGeom>
              <a:ln w="19050">
                <a:solidFill>
                  <a:srgbClr val="0000FF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6" name="CasellaDiTesto 85"/>
            <p:cNvSpPr txBox="1"/>
            <p:nvPr/>
          </p:nvSpPr>
          <p:spPr>
            <a:xfrm>
              <a:off x="8066994" y="6020391"/>
              <a:ext cx="58646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0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it-IT" sz="2000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en-GB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27" name="Immagine 26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14447" y="5541939"/>
              <a:ext cx="289496" cy="206197"/>
            </a:xfrm>
            <a:prstGeom prst="rect">
              <a:avLst/>
            </a:prstGeom>
          </p:spPr>
        </p:pic>
        <p:pic>
          <p:nvPicPr>
            <p:cNvPr id="28" name="Immagine 27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47641" y="6144742"/>
              <a:ext cx="290999" cy="186331"/>
            </a:xfrm>
            <a:prstGeom prst="rect">
              <a:avLst/>
            </a:prstGeom>
          </p:spPr>
        </p:pic>
      </p:grpSp>
      <p:cxnSp>
        <p:nvCxnSpPr>
          <p:cNvPr id="46" name="Connettore diritto 45"/>
          <p:cNvCxnSpPr/>
          <p:nvPr/>
        </p:nvCxnSpPr>
        <p:spPr>
          <a:xfrm flipV="1">
            <a:off x="4793639" y="1245420"/>
            <a:ext cx="0" cy="3310086"/>
          </a:xfrm>
          <a:prstGeom prst="line">
            <a:avLst/>
          </a:prstGeom>
          <a:ln w="1270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20" name="Immagine 19">
            <a:extLst>
              <a:ext uri="{FF2B5EF4-FFF2-40B4-BE49-F238E27FC236}">
                <a16:creationId xmlns:a16="http://schemas.microsoft.com/office/drawing/2014/main" id="{13B5B897-13E8-47D0-B299-8B273B6D0DF7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9082" y="2407687"/>
            <a:ext cx="1131429" cy="186514"/>
          </a:xfrm>
          <a:prstGeom prst="rect">
            <a:avLst/>
          </a:prstGeom>
        </p:spPr>
      </p:pic>
      <p:pic>
        <p:nvPicPr>
          <p:cNvPr id="19" name="Immagine 18">
            <a:extLst>
              <a:ext uri="{FF2B5EF4-FFF2-40B4-BE49-F238E27FC236}">
                <a16:creationId xmlns:a16="http://schemas.microsoft.com/office/drawing/2014/main" id="{E3EBD4BB-2993-46D9-9509-437438AD665E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9558" y="5595162"/>
            <a:ext cx="3121499" cy="489343"/>
          </a:xfrm>
          <a:prstGeom prst="rect">
            <a:avLst/>
          </a:prstGeom>
        </p:spPr>
      </p:pic>
      <p:sp>
        <p:nvSpPr>
          <p:cNvPr id="48" name="CasellaDiTesto 47">
            <a:extLst>
              <a:ext uri="{FF2B5EF4-FFF2-40B4-BE49-F238E27FC236}">
                <a16:creationId xmlns:a16="http://schemas.microsoft.com/office/drawing/2014/main" id="{7F859057-E65B-42CD-B196-DD5C3B589965}"/>
              </a:ext>
            </a:extLst>
          </p:cNvPr>
          <p:cNvSpPr txBox="1"/>
          <p:nvPr/>
        </p:nvSpPr>
        <p:spPr>
          <a:xfrm>
            <a:off x="5806792" y="5415308"/>
            <a:ext cx="3021555" cy="830997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  <a:effectLst/>
        </p:spPr>
        <p:txBody>
          <a:bodyPr wrap="square" rtlCol="0">
            <a:spAutoFit/>
          </a:bodyPr>
          <a:lstStyle/>
          <a:p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ea typeface="CMU Serif" panose="02000603000000000000" pitchFamily="2" charset="0"/>
                <a:cs typeface="Times New Roman" panose="02020603050405020304" pitchFamily="18" charset="0"/>
              </a:rPr>
              <a:t>Synchronization must be: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ea typeface="CMU Serif" panose="02000603000000000000" pitchFamily="2" charset="0"/>
                <a:cs typeface="Times New Roman" panose="02020603050405020304" pitchFamily="18" charset="0"/>
              </a:rPr>
              <a:t>Global 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ea typeface="CMU Serif" panose="02000603000000000000" pitchFamily="2" charset="0"/>
                <a:cs typeface="Times New Roman" panose="02020603050405020304" pitchFamily="18" charset="0"/>
              </a:rPr>
              <a:t>Without centralised control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401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4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r>
              <a:rPr lang="en-GB" noProof="0" dirty="0"/>
              <a:t>First, it is useful to somehow constrain the dynamics</a:t>
            </a:r>
            <a:r>
              <a:rPr lang="en-GB" dirty="0"/>
              <a:t> 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GB" dirty="0"/>
              <a:t>,</a:t>
            </a:r>
            <a:br>
              <a:rPr lang="en-GB" dirty="0"/>
            </a:br>
            <a:r>
              <a:rPr lang="en-GB" dirty="0"/>
              <a:t>otherwise it will be difficult to give </a:t>
            </a:r>
            <a:r>
              <a:rPr lang="en-GB"/>
              <a:t>any result at all.</a:t>
            </a:r>
            <a:endParaRPr lang="en-GB" noProof="0" dirty="0"/>
          </a:p>
          <a:p>
            <a:r>
              <a:rPr lang="en-GB" dirty="0"/>
              <a:t>I defined </a:t>
            </a:r>
            <a:r>
              <a:rPr lang="en-GB" b="1" dirty="0"/>
              <a:t>σ-</a:t>
            </a:r>
            <a:r>
              <a:rPr lang="en-GB" b="1" dirty="0" err="1"/>
              <a:t>QUADness</a:t>
            </a:r>
            <a:r>
              <a:rPr lang="en-GB" dirty="0"/>
              <a:t>:</a:t>
            </a: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endParaRPr lang="en-GB" dirty="0"/>
          </a:p>
          <a:p>
            <a:r>
              <a:rPr lang="en-GB" dirty="0"/>
              <a:t>A σ-QUAD function 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 </a:t>
            </a:r>
            <a:r>
              <a:rPr lang="en-GB" dirty="0"/>
              <a:t>can b</a:t>
            </a:r>
            <a:r>
              <a:rPr lang="en-GB" sz="2400" dirty="0"/>
              <a:t>e nonlinear </a:t>
            </a:r>
            <a:br>
              <a:rPr lang="en-GB" sz="2400" dirty="0"/>
            </a:br>
            <a:r>
              <a:rPr lang="en-GB" sz="2400" dirty="0"/>
              <a:t>and have any number of finite jumps.</a:t>
            </a: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σ-</a:t>
            </a:r>
            <a:r>
              <a:rPr lang="en-GB" noProof="0" dirty="0"/>
              <a:t>QUAD condition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0C3B9-95C7-4B9D-9BF8-7100344743C3}" type="slidenum">
              <a:rPr lang="it-IT" smtClean="0"/>
              <a:pPr/>
              <a:t>12</a:t>
            </a:fld>
            <a:endParaRPr lang="it-IT" dirty="0"/>
          </a:p>
        </p:txBody>
      </p:sp>
      <p:grpSp>
        <p:nvGrpSpPr>
          <p:cNvPr id="15" name="Gruppo 14"/>
          <p:cNvGrpSpPr/>
          <p:nvPr/>
        </p:nvGrpSpPr>
        <p:grpSpPr>
          <a:xfrm>
            <a:off x="593834" y="2913959"/>
            <a:ext cx="8272512" cy="943957"/>
            <a:chOff x="593834" y="3229490"/>
            <a:chExt cx="8272512" cy="943957"/>
          </a:xfrm>
        </p:grpSpPr>
        <p:cxnSp>
          <p:nvCxnSpPr>
            <p:cNvPr id="10" name="Connettore diritto 9"/>
            <p:cNvCxnSpPr/>
            <p:nvPr/>
          </p:nvCxnSpPr>
          <p:spPr>
            <a:xfrm>
              <a:off x="5595480" y="3648224"/>
              <a:ext cx="383177" cy="0"/>
            </a:xfrm>
            <a:prstGeom prst="line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" name="Gruppo 8"/>
            <p:cNvGrpSpPr/>
            <p:nvPr/>
          </p:nvGrpSpPr>
          <p:grpSpPr>
            <a:xfrm>
              <a:off x="593834" y="3229490"/>
              <a:ext cx="8272512" cy="890508"/>
              <a:chOff x="593834" y="3429789"/>
              <a:chExt cx="8272512" cy="890508"/>
            </a:xfrm>
          </p:grpSpPr>
          <p:pic>
            <p:nvPicPr>
              <p:cNvPr id="11" name="Immagine 10"/>
              <p:cNvPicPr>
                <a:picLocks noChangeAspect="1"/>
              </p:cNvPicPr>
              <p:nvPr>
                <p:custDataLst>
                  <p:tags r:id="rId5"/>
                </p:custDataLst>
              </p:nvPr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3834" y="3429789"/>
                <a:ext cx="7569090" cy="890508"/>
              </a:xfrm>
              <a:prstGeom prst="rect">
                <a:avLst/>
              </a:prstGeom>
            </p:spPr>
          </p:pic>
          <p:pic>
            <p:nvPicPr>
              <p:cNvPr id="12" name="Immagine 11"/>
              <p:cNvPicPr>
                <a:picLocks noChangeAspect="1"/>
              </p:cNvPicPr>
              <p:nvPr>
                <p:custDataLst>
                  <p:tags r:id="rId6"/>
                </p:custDataLst>
              </p:nvPr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014072" y="3512962"/>
                <a:ext cx="852274" cy="258317"/>
              </a:xfrm>
              <a:prstGeom prst="rect">
                <a:avLst/>
              </a:prstGeom>
            </p:spPr>
          </p:pic>
        </p:grpSp>
        <p:cxnSp>
          <p:nvCxnSpPr>
            <p:cNvPr id="14" name="Connettore diritto 13"/>
            <p:cNvCxnSpPr/>
            <p:nvPr/>
          </p:nvCxnSpPr>
          <p:spPr>
            <a:xfrm>
              <a:off x="5913119" y="4173447"/>
              <a:ext cx="383177" cy="0"/>
            </a:xfrm>
            <a:prstGeom prst="line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uppo 23">
            <a:extLst>
              <a:ext uri="{FF2B5EF4-FFF2-40B4-BE49-F238E27FC236}">
                <a16:creationId xmlns:a16="http://schemas.microsoft.com/office/drawing/2014/main" id="{58CC889A-30A9-479F-A479-4AF675982DD5}"/>
              </a:ext>
            </a:extLst>
          </p:cNvPr>
          <p:cNvGrpSpPr/>
          <p:nvPr/>
        </p:nvGrpSpPr>
        <p:grpSpPr>
          <a:xfrm>
            <a:off x="3438802" y="6129221"/>
            <a:ext cx="5219764" cy="338554"/>
            <a:chOff x="3634014" y="5448746"/>
            <a:chExt cx="5219764" cy="338554"/>
          </a:xfrm>
        </p:grpSpPr>
        <p:sp>
          <p:nvSpPr>
            <p:cNvPr id="17" name="CasellaDiTesto 16">
              <a:extLst>
                <a:ext uri="{FF2B5EF4-FFF2-40B4-BE49-F238E27FC236}">
                  <a16:creationId xmlns:a16="http://schemas.microsoft.com/office/drawing/2014/main" id="{B06F8099-6140-4B46-94B9-008743F9346D}"/>
                </a:ext>
              </a:extLst>
            </p:cNvPr>
            <p:cNvSpPr txBox="1"/>
            <p:nvPr/>
          </p:nvSpPr>
          <p:spPr>
            <a:xfrm>
              <a:off x="3634014" y="5448746"/>
              <a:ext cx="5219764" cy="33855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>
                  <a:lumMod val="75000"/>
                </a:schemeClr>
              </a:solidFill>
            </a:ln>
            <a:effectLst/>
          </p:spPr>
          <p:txBody>
            <a:bodyPr wrap="square" rtlCol="0">
              <a:spAutoFit/>
            </a:bodyPr>
            <a:lstStyle/>
            <a:p>
              <a:r>
                <a:rPr lang="en-GB" sz="1600" i="1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CMU Serif" panose="02000603000000000000" pitchFamily="2" charset="0"/>
                  <a:cs typeface="Times New Roman" panose="02020603050405020304" pitchFamily="18" charset="0"/>
                </a:rPr>
                <a:t>QUAD</a:t>
              </a:r>
              <a:r>
                <a:rPr lang="en-GB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CMU Serif" panose="02000603000000000000" pitchFamily="2" charset="0"/>
                  <a:cs typeface="Times New Roman" panose="02020603050405020304" pitchFamily="18" charset="0"/>
                </a:rPr>
                <a:t>:</a:t>
              </a:r>
              <a:endParaRPr lang="en-GB" sz="1600" baseline="-250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pic>
          <p:nvPicPr>
            <p:cNvPr id="23" name="Immagine 22">
              <a:extLst>
                <a:ext uri="{FF2B5EF4-FFF2-40B4-BE49-F238E27FC236}">
                  <a16:creationId xmlns:a16="http://schemas.microsoft.com/office/drawing/2014/main" id="{1A0A87A8-2034-49D1-860F-E9F2D4F6C677}"/>
                </a:ext>
              </a:extLst>
            </p:cNvPr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67357" y="5494965"/>
              <a:ext cx="4159359" cy="227925"/>
            </a:xfrm>
            <a:prstGeom prst="rect">
              <a:avLst/>
            </a:prstGeom>
          </p:spPr>
        </p:pic>
      </p:grpSp>
      <p:grpSp>
        <p:nvGrpSpPr>
          <p:cNvPr id="31" name="Gruppo 30">
            <a:extLst>
              <a:ext uri="{FF2B5EF4-FFF2-40B4-BE49-F238E27FC236}">
                <a16:creationId xmlns:a16="http://schemas.microsoft.com/office/drawing/2014/main" id="{A97D77FE-9C70-4B7C-9AA9-076CE3EC2DBD}"/>
              </a:ext>
            </a:extLst>
          </p:cNvPr>
          <p:cNvGrpSpPr/>
          <p:nvPr/>
        </p:nvGrpSpPr>
        <p:grpSpPr>
          <a:xfrm>
            <a:off x="3438802" y="5797220"/>
            <a:ext cx="5427544" cy="338554"/>
            <a:chOff x="-204562" y="5507886"/>
            <a:chExt cx="5427544" cy="338554"/>
          </a:xfrm>
        </p:grpSpPr>
        <p:sp>
          <p:nvSpPr>
            <p:cNvPr id="26" name="CasellaDiTesto 25">
              <a:extLst>
                <a:ext uri="{FF2B5EF4-FFF2-40B4-BE49-F238E27FC236}">
                  <a16:creationId xmlns:a16="http://schemas.microsoft.com/office/drawing/2014/main" id="{09B0F6BD-1264-4A67-9E04-FB7E427D5198}"/>
                </a:ext>
              </a:extLst>
            </p:cNvPr>
            <p:cNvSpPr txBox="1"/>
            <p:nvPr/>
          </p:nvSpPr>
          <p:spPr>
            <a:xfrm>
              <a:off x="-204562" y="5507886"/>
              <a:ext cx="5427544" cy="33855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>
                  <a:lumMod val="75000"/>
                </a:schemeClr>
              </a:solidFill>
            </a:ln>
            <a:effectLst/>
          </p:spPr>
          <p:txBody>
            <a:bodyPr wrap="square" rtlCol="0">
              <a:spAutoFit/>
            </a:bodyPr>
            <a:lstStyle/>
            <a:p>
              <a:r>
                <a:rPr lang="en-GB" sz="1600" i="1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CMU Serif" panose="02000603000000000000" pitchFamily="2" charset="0"/>
                  <a:cs typeface="Times New Roman" panose="02020603050405020304" pitchFamily="18" charset="0"/>
                </a:rPr>
                <a:t>One-sided Lipschitz</a:t>
              </a:r>
              <a:r>
                <a:rPr lang="en-GB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CMU Serif" panose="02000603000000000000" pitchFamily="2" charset="0"/>
                  <a:cs typeface="Times New Roman" panose="02020603050405020304" pitchFamily="18" charset="0"/>
                </a:rPr>
                <a:t>:</a:t>
              </a:r>
              <a:endParaRPr lang="en-GB" sz="1600" baseline="-250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pic>
          <p:nvPicPr>
            <p:cNvPr id="30" name="Immagine 29">
              <a:extLst>
                <a:ext uri="{FF2B5EF4-FFF2-40B4-BE49-F238E27FC236}">
                  <a16:creationId xmlns:a16="http://schemas.microsoft.com/office/drawing/2014/main" id="{AFA9D5DE-D9FD-440E-BA41-A324FA8BBAAF}"/>
                </a:ext>
              </a:extLst>
            </p:cNvPr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3682" y="5554105"/>
              <a:ext cx="3293566" cy="232851"/>
            </a:xfrm>
            <a:prstGeom prst="rect">
              <a:avLst/>
            </a:prstGeom>
          </p:spPr>
        </p:pic>
      </p:grpSp>
      <p:grpSp>
        <p:nvGrpSpPr>
          <p:cNvPr id="38" name="Gruppo 37">
            <a:extLst>
              <a:ext uri="{FF2B5EF4-FFF2-40B4-BE49-F238E27FC236}">
                <a16:creationId xmlns:a16="http://schemas.microsoft.com/office/drawing/2014/main" id="{E49735E5-02D8-4552-A5BD-948ED8AD884C}"/>
              </a:ext>
            </a:extLst>
          </p:cNvPr>
          <p:cNvGrpSpPr/>
          <p:nvPr/>
        </p:nvGrpSpPr>
        <p:grpSpPr>
          <a:xfrm>
            <a:off x="3438802" y="5463303"/>
            <a:ext cx="4575270" cy="338554"/>
            <a:chOff x="3438802" y="5234703"/>
            <a:chExt cx="4575270" cy="338554"/>
          </a:xfrm>
        </p:grpSpPr>
        <p:sp>
          <p:nvSpPr>
            <p:cNvPr id="33" name="CasellaDiTesto 32">
              <a:extLst>
                <a:ext uri="{FF2B5EF4-FFF2-40B4-BE49-F238E27FC236}">
                  <a16:creationId xmlns:a16="http://schemas.microsoft.com/office/drawing/2014/main" id="{4B0D0CA4-0AB3-49D3-AF56-B228407A375E}"/>
                </a:ext>
              </a:extLst>
            </p:cNvPr>
            <p:cNvSpPr txBox="1"/>
            <p:nvPr/>
          </p:nvSpPr>
          <p:spPr>
            <a:xfrm>
              <a:off x="3438802" y="5234703"/>
              <a:ext cx="4575270" cy="33855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>
                  <a:lumMod val="75000"/>
                </a:schemeClr>
              </a:solidFill>
            </a:ln>
            <a:effectLst/>
          </p:spPr>
          <p:txBody>
            <a:bodyPr wrap="square" rtlCol="0">
              <a:spAutoFit/>
            </a:bodyPr>
            <a:lstStyle/>
            <a:p>
              <a:r>
                <a:rPr lang="en-GB" sz="1600" i="1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CMU Serif" panose="02000603000000000000" pitchFamily="2" charset="0"/>
                  <a:cs typeface="Times New Roman" panose="02020603050405020304" pitchFamily="18" charset="0"/>
                </a:rPr>
                <a:t>Lipschitz continuity</a:t>
              </a:r>
              <a:r>
                <a:rPr lang="en-GB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CMU Serif" panose="02000603000000000000" pitchFamily="2" charset="0"/>
                  <a:cs typeface="Times New Roman" panose="02020603050405020304" pitchFamily="18" charset="0"/>
                </a:rPr>
                <a:t>:</a:t>
              </a:r>
              <a:endParaRPr lang="en-GB" sz="1600" baseline="-250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pic>
          <p:nvPicPr>
            <p:cNvPr id="37" name="Immagine 36">
              <a:extLst>
                <a:ext uri="{FF2B5EF4-FFF2-40B4-BE49-F238E27FC236}">
                  <a16:creationId xmlns:a16="http://schemas.microsoft.com/office/drawing/2014/main" id="{846C989F-6638-41BE-AF4D-2D2DAE51D641}"/>
                </a:ext>
              </a:extLst>
            </p:cNvPr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58835" y="5315093"/>
              <a:ext cx="2400309" cy="190831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3764816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Start with linear diffusive coupling layer.</a:t>
            </a:r>
          </a:p>
          <a:p>
            <a:r>
              <a:rPr lang="en-GB" noProof="0" dirty="0"/>
              <a:t>Add a discontinuous coupling layer (even different topology).</a:t>
            </a:r>
            <a:br>
              <a:rPr lang="en-GB" noProof="0" dirty="0"/>
            </a:br>
            <a:br>
              <a:rPr lang="en-GB" noProof="0" dirty="0"/>
            </a:br>
            <a:br>
              <a:rPr lang="en-GB" noProof="0" dirty="0"/>
            </a:br>
            <a:br>
              <a:rPr lang="en-GB" noProof="0" dirty="0"/>
            </a:br>
            <a:br>
              <a:rPr lang="en-GB" noProof="0" dirty="0"/>
            </a:br>
            <a:br>
              <a:rPr lang="en-GB" noProof="0" dirty="0"/>
            </a:br>
            <a:endParaRPr lang="en-GB" noProof="0" dirty="0"/>
          </a:p>
          <a:p>
            <a:r>
              <a:rPr lang="en-GB" noProof="0" dirty="0"/>
              <a:t>We have a </a:t>
            </a:r>
            <a:r>
              <a:rPr lang="en-GB" b="1" i="1" noProof="0" dirty="0"/>
              <a:t>multiplex </a:t>
            </a:r>
            <a:r>
              <a:rPr lang="en-GB" noProof="0" dirty="0"/>
              <a:t>(</a:t>
            </a:r>
            <a:r>
              <a:rPr lang="en-GB" b="1" i="1" noProof="0" dirty="0"/>
              <a:t>multilayer</a:t>
            </a:r>
            <a:r>
              <a:rPr lang="en-GB" noProof="0" dirty="0"/>
              <a:t>) network:</a:t>
            </a:r>
          </a:p>
        </p:txBody>
      </p:sp>
      <p:grpSp>
        <p:nvGrpSpPr>
          <p:cNvPr id="5" name="Gruppo 4"/>
          <p:cNvGrpSpPr/>
          <p:nvPr/>
        </p:nvGrpSpPr>
        <p:grpSpPr>
          <a:xfrm>
            <a:off x="3665077" y="3332060"/>
            <a:ext cx="2596057" cy="734591"/>
            <a:chOff x="634486" y="3332060"/>
            <a:chExt cx="2596057" cy="734591"/>
          </a:xfrm>
        </p:grpSpPr>
        <p:cxnSp>
          <p:nvCxnSpPr>
            <p:cNvPr id="46" name="Connettore diritto 45"/>
            <p:cNvCxnSpPr/>
            <p:nvPr/>
          </p:nvCxnSpPr>
          <p:spPr>
            <a:xfrm flipV="1">
              <a:off x="2731667" y="3332060"/>
              <a:ext cx="498876" cy="606722"/>
            </a:xfrm>
            <a:prstGeom prst="line">
              <a:avLst/>
            </a:prstGeom>
            <a:ln w="38100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Connettore diritto 49"/>
            <p:cNvCxnSpPr/>
            <p:nvPr/>
          </p:nvCxnSpPr>
          <p:spPr>
            <a:xfrm flipH="1" flipV="1">
              <a:off x="2095366" y="3406082"/>
              <a:ext cx="226644" cy="371756"/>
            </a:xfrm>
            <a:prstGeom prst="line">
              <a:avLst/>
            </a:prstGeom>
            <a:ln w="38100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Connettore diritto 54"/>
            <p:cNvCxnSpPr/>
            <p:nvPr/>
          </p:nvCxnSpPr>
          <p:spPr>
            <a:xfrm>
              <a:off x="1403890" y="4066651"/>
              <a:ext cx="977518" cy="0"/>
            </a:xfrm>
            <a:prstGeom prst="line">
              <a:avLst/>
            </a:prstGeom>
            <a:ln w="38100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Connettore diritto 64"/>
            <p:cNvCxnSpPr/>
            <p:nvPr/>
          </p:nvCxnSpPr>
          <p:spPr>
            <a:xfrm flipH="1" flipV="1">
              <a:off x="634486" y="3409086"/>
              <a:ext cx="416096" cy="565547"/>
            </a:xfrm>
            <a:prstGeom prst="line">
              <a:avLst/>
            </a:prstGeom>
            <a:ln w="38100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Discontinuous coupling layer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0C3B9-95C7-4B9D-9BF8-7100344743C3}" type="slidenum">
              <a:rPr lang="it-IT" smtClean="0"/>
              <a:pPr/>
              <a:t>13</a:t>
            </a:fld>
            <a:endParaRPr lang="it-IT" dirty="0"/>
          </a:p>
        </p:txBody>
      </p:sp>
      <p:pic>
        <p:nvPicPr>
          <p:cNvPr id="14" name="Immagine 1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9094" y="4035934"/>
            <a:ext cx="2266555" cy="306426"/>
          </a:xfrm>
          <a:prstGeom prst="rect">
            <a:avLst/>
          </a:prstGeom>
        </p:spPr>
      </p:pic>
      <p:grpSp>
        <p:nvGrpSpPr>
          <p:cNvPr id="32" name="Gruppo 31"/>
          <p:cNvGrpSpPr/>
          <p:nvPr/>
        </p:nvGrpSpPr>
        <p:grpSpPr>
          <a:xfrm>
            <a:off x="3268715" y="2877332"/>
            <a:ext cx="3327721" cy="1392153"/>
            <a:chOff x="1998021" y="2494754"/>
            <a:chExt cx="3327721" cy="1392153"/>
          </a:xfrm>
        </p:grpSpPr>
        <p:sp>
          <p:nvSpPr>
            <p:cNvPr id="33" name="Ovale 32"/>
            <p:cNvSpPr/>
            <p:nvPr/>
          </p:nvSpPr>
          <p:spPr>
            <a:xfrm>
              <a:off x="1998021" y="2499855"/>
              <a:ext cx="576000" cy="576000"/>
            </a:xfrm>
            <a:prstGeom prst="ellipse">
              <a:avLst/>
            </a:prstGeom>
            <a:solidFill>
              <a:schemeClr val="accent1">
                <a:lumMod val="10000"/>
                <a:lumOff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20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it-IT" sz="2000" baseline="-25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en-GB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" name="Ovale 33"/>
            <p:cNvSpPr/>
            <p:nvPr/>
          </p:nvSpPr>
          <p:spPr>
            <a:xfrm>
              <a:off x="3380979" y="2500992"/>
              <a:ext cx="576000" cy="576000"/>
            </a:xfrm>
            <a:prstGeom prst="ellipse">
              <a:avLst/>
            </a:prstGeom>
            <a:solidFill>
              <a:schemeClr val="accent1">
                <a:lumMod val="10000"/>
                <a:lumOff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20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it-IT" sz="2000" baseline="-25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en-GB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Ovale 34"/>
            <p:cNvSpPr/>
            <p:nvPr/>
          </p:nvSpPr>
          <p:spPr>
            <a:xfrm>
              <a:off x="2695358" y="3310907"/>
              <a:ext cx="576000" cy="576000"/>
            </a:xfrm>
            <a:prstGeom prst="ellipse">
              <a:avLst/>
            </a:prstGeom>
            <a:solidFill>
              <a:schemeClr val="accent1">
                <a:lumMod val="10000"/>
                <a:lumOff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20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it-IT" sz="2000" baseline="-25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en-GB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" name="Ovale 35"/>
            <p:cNvSpPr/>
            <p:nvPr/>
          </p:nvSpPr>
          <p:spPr>
            <a:xfrm>
              <a:off x="4006264" y="3310907"/>
              <a:ext cx="576000" cy="576000"/>
            </a:xfrm>
            <a:prstGeom prst="ellipse">
              <a:avLst/>
            </a:prstGeom>
            <a:solidFill>
              <a:schemeClr val="accent1">
                <a:lumMod val="10000"/>
                <a:lumOff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20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it-IT" sz="2000" baseline="-25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endParaRPr lang="en-GB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7" name="Connettore diritto 36"/>
            <p:cNvCxnSpPr>
              <a:stCxn id="33" idx="6"/>
              <a:endCxn id="34" idx="2"/>
            </p:cNvCxnSpPr>
            <p:nvPr/>
          </p:nvCxnSpPr>
          <p:spPr>
            <a:xfrm>
              <a:off x="2574021" y="2787855"/>
              <a:ext cx="806958" cy="1137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nettore diritto 37"/>
            <p:cNvCxnSpPr>
              <a:stCxn id="33" idx="5"/>
              <a:endCxn id="35" idx="1"/>
            </p:cNvCxnSpPr>
            <p:nvPr/>
          </p:nvCxnSpPr>
          <p:spPr>
            <a:xfrm>
              <a:off x="2489668" y="2991502"/>
              <a:ext cx="290043" cy="403758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nettore diritto 38"/>
            <p:cNvCxnSpPr>
              <a:stCxn id="35" idx="6"/>
              <a:endCxn id="36" idx="2"/>
            </p:cNvCxnSpPr>
            <p:nvPr/>
          </p:nvCxnSpPr>
          <p:spPr>
            <a:xfrm>
              <a:off x="3271358" y="3598907"/>
              <a:ext cx="734906" cy="0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nettore diritto 39"/>
            <p:cNvCxnSpPr>
              <a:stCxn id="35" idx="7"/>
              <a:endCxn id="34" idx="3"/>
            </p:cNvCxnSpPr>
            <p:nvPr/>
          </p:nvCxnSpPr>
          <p:spPr>
            <a:xfrm flipV="1">
              <a:off x="3187005" y="2992639"/>
              <a:ext cx="278327" cy="402621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nettore diritto 40"/>
            <p:cNvCxnSpPr>
              <a:stCxn id="36" idx="7"/>
              <a:endCxn id="42" idx="3"/>
            </p:cNvCxnSpPr>
            <p:nvPr/>
          </p:nvCxnSpPr>
          <p:spPr>
            <a:xfrm flipV="1">
              <a:off x="4497911" y="2986401"/>
              <a:ext cx="336184" cy="408859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Ovale 41"/>
            <p:cNvSpPr/>
            <p:nvPr/>
          </p:nvSpPr>
          <p:spPr>
            <a:xfrm>
              <a:off x="4749742" y="2494754"/>
              <a:ext cx="576000" cy="576000"/>
            </a:xfrm>
            <a:prstGeom prst="ellipse">
              <a:avLst/>
            </a:prstGeom>
            <a:solidFill>
              <a:schemeClr val="accent1">
                <a:lumMod val="10000"/>
                <a:lumOff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20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it-IT" sz="2000" baseline="-25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  <a:endParaRPr lang="en-GB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44" name="Connettore 2 43"/>
          <p:cNvCxnSpPr/>
          <p:nvPr/>
        </p:nvCxnSpPr>
        <p:spPr>
          <a:xfrm flipH="1" flipV="1">
            <a:off x="6111138" y="3747282"/>
            <a:ext cx="307079" cy="234203"/>
          </a:xfrm>
          <a:prstGeom prst="straightConnector1">
            <a:avLst/>
          </a:prstGeom>
          <a:ln w="381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Immagine 1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0404" y="2393982"/>
            <a:ext cx="1483431" cy="307849"/>
          </a:xfrm>
          <a:prstGeom prst="rect">
            <a:avLst/>
          </a:prstGeom>
        </p:spPr>
      </p:pic>
      <p:cxnSp>
        <p:nvCxnSpPr>
          <p:cNvPr id="47" name="Connettore 2 46"/>
          <p:cNvCxnSpPr/>
          <p:nvPr/>
        </p:nvCxnSpPr>
        <p:spPr>
          <a:xfrm>
            <a:off x="5516254" y="2813161"/>
            <a:ext cx="371910" cy="603430"/>
          </a:xfrm>
          <a:prstGeom prst="straightConnector1">
            <a:avLst/>
          </a:prstGeom>
          <a:ln w="381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uppo 16"/>
          <p:cNvGrpSpPr/>
          <p:nvPr/>
        </p:nvGrpSpPr>
        <p:grpSpPr>
          <a:xfrm>
            <a:off x="302517" y="2419502"/>
            <a:ext cx="2665568" cy="1925593"/>
            <a:chOff x="6254151" y="1239403"/>
            <a:chExt cx="2665568" cy="1925593"/>
          </a:xfrm>
        </p:grpSpPr>
        <p:pic>
          <p:nvPicPr>
            <p:cNvPr id="54" name="Immagine 53"/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9454" t="-6238" r="-6091" b="6920"/>
            <a:stretch/>
          </p:blipFill>
          <p:spPr>
            <a:xfrm>
              <a:off x="6254151" y="1239403"/>
              <a:ext cx="2665568" cy="1925593"/>
            </a:xfrm>
            <a:prstGeom prst="rect">
              <a:avLst/>
            </a:prstGeom>
            <a:ln w="6350">
              <a:noFill/>
            </a:ln>
          </p:spPr>
        </p:pic>
        <p:grpSp>
          <p:nvGrpSpPr>
            <p:cNvPr id="16" name="Gruppo 15"/>
            <p:cNvGrpSpPr/>
            <p:nvPr>
              <p:custDataLst>
                <p:tags r:id="rId5"/>
              </p:custDataLst>
            </p:nvPr>
          </p:nvGrpSpPr>
          <p:grpSpPr>
            <a:xfrm>
              <a:off x="6446184" y="1483560"/>
              <a:ext cx="310857" cy="1220868"/>
              <a:chOff x="6446184" y="1483560"/>
              <a:chExt cx="310857" cy="1220868"/>
            </a:xfrm>
          </p:grpSpPr>
          <p:pic>
            <p:nvPicPr>
              <p:cNvPr id="11" name="Immagine 10"/>
              <p:cNvPicPr>
                <a:picLocks noChangeAspect="1"/>
              </p:cNvPicPr>
              <p:nvPr>
                <p:custDataLst>
                  <p:tags r:id="rId6"/>
                </p:custDataLst>
              </p:nvPr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96469" y="1483560"/>
                <a:ext cx="210286" cy="257829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15" name="Immagine 14"/>
              <p:cNvPicPr>
                <a:picLocks noChangeAspect="1"/>
              </p:cNvPicPr>
              <p:nvPr>
                <p:custDataLst>
                  <p:tags r:id="rId7"/>
                </p:custDataLst>
              </p:nvPr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46184" y="2446599"/>
                <a:ext cx="310857" cy="257829"/>
              </a:xfrm>
              <a:prstGeom prst="rect">
                <a:avLst/>
              </a:prstGeom>
              <a:ln>
                <a:noFill/>
              </a:ln>
            </p:spPr>
          </p:pic>
        </p:grpSp>
      </p:grpSp>
      <p:pic>
        <p:nvPicPr>
          <p:cNvPr id="6" name="Immagine 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855" y="5380939"/>
            <a:ext cx="7508939" cy="955435"/>
          </a:xfrm>
          <a:prstGeom prst="rect">
            <a:avLst/>
          </a:prstGeom>
        </p:spPr>
      </p:pic>
      <p:cxnSp>
        <p:nvCxnSpPr>
          <p:cNvPr id="51" name="Connettore diritto 50"/>
          <p:cNvCxnSpPr/>
          <p:nvPr/>
        </p:nvCxnSpPr>
        <p:spPr>
          <a:xfrm flipV="1">
            <a:off x="3104173" y="2272937"/>
            <a:ext cx="0" cy="2135653"/>
          </a:xfrm>
          <a:prstGeom prst="line">
            <a:avLst/>
          </a:prstGeom>
          <a:ln w="1270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53" name="Rettangolo 52"/>
          <p:cNvSpPr/>
          <p:nvPr/>
        </p:nvSpPr>
        <p:spPr>
          <a:xfrm>
            <a:off x="443321" y="3325392"/>
            <a:ext cx="2435463" cy="8929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e 7">
            <a:extLst>
              <a:ext uri="{FF2B5EF4-FFF2-40B4-BE49-F238E27FC236}">
                <a16:creationId xmlns:a16="http://schemas.microsoft.com/office/drawing/2014/main" id="{11B394F5-6E99-4B01-A2ED-042131D3901F}"/>
              </a:ext>
            </a:extLst>
          </p:cNvPr>
          <p:cNvSpPr/>
          <p:nvPr/>
        </p:nvSpPr>
        <p:spPr>
          <a:xfrm>
            <a:off x="2326863" y="5452947"/>
            <a:ext cx="285707" cy="803730"/>
          </a:xfrm>
          <a:prstGeom prst="ellipse">
            <a:avLst/>
          </a:prstGeom>
          <a:noFill/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Ovale 44">
            <a:extLst>
              <a:ext uri="{FF2B5EF4-FFF2-40B4-BE49-F238E27FC236}">
                <a16:creationId xmlns:a16="http://schemas.microsoft.com/office/drawing/2014/main" id="{D61B5EF4-BC0A-4464-850F-72047019C0D6}"/>
              </a:ext>
            </a:extLst>
          </p:cNvPr>
          <p:cNvSpPr/>
          <p:nvPr/>
        </p:nvSpPr>
        <p:spPr>
          <a:xfrm>
            <a:off x="5077097" y="5452947"/>
            <a:ext cx="348342" cy="803730"/>
          </a:xfrm>
          <a:prstGeom prst="ellipse">
            <a:avLst/>
          </a:prstGeom>
          <a:noFill/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46563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53" grpId="0" animBg="1"/>
      <p:bldP spid="8" grpId="0" animBg="1"/>
      <p:bldP spid="4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arrotondato 4"/>
          <p:cNvSpPr/>
          <p:nvPr/>
        </p:nvSpPr>
        <p:spPr>
          <a:xfrm>
            <a:off x="207169" y="1366885"/>
            <a:ext cx="8729662" cy="4567058"/>
          </a:xfrm>
          <a:prstGeom prst="roundRect">
            <a:avLst>
              <a:gd name="adj" fmla="val 0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GB" sz="2000" dirty="0">
              <a:solidFill>
                <a:schemeClr val="tx2"/>
              </a:solidFill>
            </a:endParaRPr>
          </a:p>
        </p:txBody>
      </p:sp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0" indent="0">
              <a:buNone/>
            </a:pPr>
            <a:r>
              <a:rPr lang="en-GB" b="1" noProof="0" dirty="0"/>
              <a:t>Theorem. </a:t>
            </a:r>
            <a:r>
              <a:rPr lang="en-GB" noProof="0" dirty="0"/>
              <a:t>Suppose</a:t>
            </a:r>
          </a:p>
          <a:p>
            <a:pPr algn="just"/>
            <a:r>
              <a:rPr lang="en-GB" b="1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GB" noProof="0" dirty="0"/>
              <a:t> is σ-QUAD(</a:t>
            </a:r>
            <a:r>
              <a:rPr lang="en-GB" b="1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GB" noProof="0" dirty="0"/>
              <a:t>, </a:t>
            </a:r>
            <a:r>
              <a:rPr lang="en-GB" b="1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GB" noProof="0" dirty="0"/>
              <a:t>,</a:t>
            </a:r>
            <a:r>
              <a:rPr lang="en-GB" b="1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</a:t>
            </a:r>
            <a:r>
              <a:rPr lang="en-GB" noProof="0" dirty="0"/>
              <a:t>), with </a:t>
            </a:r>
            <a:r>
              <a:rPr lang="en-GB" b="1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GB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&gt; 0</a:t>
            </a:r>
            <a:r>
              <a:rPr lang="en-GB" noProof="0" dirty="0"/>
              <a:t>, </a:t>
            </a:r>
          </a:p>
          <a:p>
            <a:pPr algn="just"/>
            <a:r>
              <a:rPr lang="en-GB" b="1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en-GB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GB" b="1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noProof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en-GB" baseline="-25000" noProof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GB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&gt; 0</a:t>
            </a:r>
            <a:r>
              <a:rPr lang="en-GB" noProof="0" dirty="0"/>
              <a:t>.</a:t>
            </a:r>
            <a:endParaRPr lang="en-GB" i="1" noProof="0" dirty="0"/>
          </a:p>
          <a:p>
            <a:pPr marL="0" indent="0">
              <a:buNone/>
            </a:pPr>
            <a:r>
              <a:rPr lang="en-GB" noProof="0" dirty="0"/>
              <a:t>The network synchronizes if </a:t>
            </a:r>
            <a:r>
              <a:rPr lang="en-GB" i="1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GB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&gt; </a:t>
            </a:r>
            <a:r>
              <a:rPr lang="en-GB" i="1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GB" baseline="300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GB" noProof="0" dirty="0"/>
              <a:t> and </a:t>
            </a:r>
            <a:r>
              <a:rPr lang="en-GB" i="1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GB" baseline="-250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GB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≥ </a:t>
            </a:r>
            <a:r>
              <a:rPr lang="en-GB" i="1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GB" baseline="-250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GB" baseline="300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GB" noProof="0" dirty="0"/>
              <a:t>, where</a:t>
            </a:r>
            <a:br>
              <a:rPr lang="en-GB" noProof="0" dirty="0"/>
            </a:br>
            <a:br>
              <a:rPr lang="en-GB" noProof="0" dirty="0"/>
            </a:br>
            <a:br>
              <a:rPr lang="en-GB" noProof="0" dirty="0"/>
            </a:br>
            <a:br>
              <a:rPr lang="en-GB" noProof="0" dirty="0"/>
            </a:br>
            <a:br>
              <a:rPr lang="en-GB" noProof="0" dirty="0"/>
            </a:br>
            <a:br>
              <a:rPr lang="en-GB" noProof="0" dirty="0"/>
            </a:br>
            <a:endParaRPr lang="en-GB" noProof="0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noProof="0" dirty="0"/>
              <a:t>Synchronization of PWS QUAD systems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0C3B9-95C7-4B9D-9BF8-7100344743C3}" type="slidenum">
              <a:rPr lang="it-IT" smtClean="0"/>
              <a:pPr/>
              <a:t>14</a:t>
            </a:fld>
            <a:endParaRPr lang="it-IT" dirty="0"/>
          </a:p>
        </p:txBody>
      </p:sp>
      <p:grpSp>
        <p:nvGrpSpPr>
          <p:cNvPr id="27" name="Gruppo 26"/>
          <p:cNvGrpSpPr/>
          <p:nvPr/>
        </p:nvGrpSpPr>
        <p:grpSpPr>
          <a:xfrm>
            <a:off x="1405589" y="4198501"/>
            <a:ext cx="6528483" cy="822167"/>
            <a:chOff x="1405589" y="4354805"/>
            <a:chExt cx="6528483" cy="822167"/>
          </a:xfrm>
        </p:grpSpPr>
        <p:sp>
          <p:nvSpPr>
            <p:cNvPr id="19" name="Ovale 18"/>
            <p:cNvSpPr/>
            <p:nvPr/>
          </p:nvSpPr>
          <p:spPr>
            <a:xfrm>
              <a:off x="5975634" y="4672010"/>
              <a:ext cx="632200" cy="50496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6" name="Immagine 25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05589" y="4354805"/>
              <a:ext cx="6528483" cy="714275"/>
            </a:xfrm>
            <a:prstGeom prst="rect">
              <a:avLst/>
            </a:prstGeom>
          </p:spPr>
        </p:pic>
      </p:grpSp>
      <p:grpSp>
        <p:nvGrpSpPr>
          <p:cNvPr id="49" name="Gruppo 48"/>
          <p:cNvGrpSpPr/>
          <p:nvPr/>
        </p:nvGrpSpPr>
        <p:grpSpPr>
          <a:xfrm>
            <a:off x="3770574" y="3752055"/>
            <a:ext cx="2733743" cy="525357"/>
            <a:chOff x="3770574" y="3408029"/>
            <a:chExt cx="2733743" cy="525357"/>
          </a:xfrm>
        </p:grpSpPr>
        <p:cxnSp>
          <p:nvCxnSpPr>
            <p:cNvPr id="30" name="Connettore 2 29"/>
            <p:cNvCxnSpPr/>
            <p:nvPr/>
          </p:nvCxnSpPr>
          <p:spPr>
            <a:xfrm>
              <a:off x="5482044" y="3627139"/>
              <a:ext cx="1022273" cy="306247"/>
            </a:xfrm>
            <a:prstGeom prst="straightConnector1">
              <a:avLst/>
            </a:prstGeom>
            <a:ln w="57150">
              <a:solidFill>
                <a:schemeClr val="accent5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" name="Gruppo 10"/>
            <p:cNvGrpSpPr/>
            <p:nvPr/>
          </p:nvGrpSpPr>
          <p:grpSpPr>
            <a:xfrm>
              <a:off x="3770574" y="3408029"/>
              <a:ext cx="2299604" cy="465275"/>
              <a:chOff x="4743271" y="5727455"/>
              <a:chExt cx="2299604" cy="465275"/>
            </a:xfrm>
          </p:grpSpPr>
          <p:cxnSp>
            <p:nvCxnSpPr>
              <p:cNvPr id="12" name="Connettore 2 11"/>
              <p:cNvCxnSpPr/>
              <p:nvPr/>
            </p:nvCxnSpPr>
            <p:spPr>
              <a:xfrm flipH="1">
                <a:off x="4743271" y="5946565"/>
                <a:ext cx="954254" cy="246165"/>
              </a:xfrm>
              <a:prstGeom prst="straightConnector1">
                <a:avLst/>
              </a:prstGeom>
              <a:ln w="57150">
                <a:solidFill>
                  <a:schemeClr val="accent5">
                    <a:lumMod val="60000"/>
                    <a:lumOff val="4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CasellaDiTesto 12"/>
              <p:cNvSpPr txBox="1"/>
              <p:nvPr/>
            </p:nvSpPr>
            <p:spPr>
              <a:xfrm>
                <a:off x="5383893" y="5727455"/>
                <a:ext cx="1658982" cy="338554"/>
              </a:xfrm>
              <a:prstGeom prst="rect">
                <a:avLst/>
              </a:prstGeom>
              <a:gradFill flip="none" rotWithShape="1">
                <a:gsLst>
                  <a:gs pos="100000">
                    <a:schemeClr val="accent5">
                      <a:lumMod val="40000"/>
                      <a:lumOff val="60000"/>
                    </a:schemeClr>
                  </a:gs>
                  <a:gs pos="0">
                    <a:schemeClr val="accent5">
                      <a:lumMod val="20000"/>
                      <a:lumOff val="8000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38100"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>
                    <a:cs typeface="Times New Roman" panose="02020603050405020304" pitchFamily="18" charset="0"/>
                  </a:rPr>
                  <a:t>Agent dynamics</a:t>
                </a:r>
                <a:endParaRPr lang="en-GB" sz="1600" baseline="30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48" name="Gruppo 47"/>
          <p:cNvGrpSpPr/>
          <p:nvPr/>
        </p:nvGrpSpPr>
        <p:grpSpPr>
          <a:xfrm>
            <a:off x="3467819" y="4949794"/>
            <a:ext cx="3455547" cy="733825"/>
            <a:chOff x="3467819" y="4605768"/>
            <a:chExt cx="3455547" cy="733825"/>
          </a:xfrm>
        </p:grpSpPr>
        <p:cxnSp>
          <p:nvCxnSpPr>
            <p:cNvPr id="42" name="Connettore 2 41"/>
            <p:cNvCxnSpPr/>
            <p:nvPr/>
          </p:nvCxnSpPr>
          <p:spPr>
            <a:xfrm flipV="1">
              <a:off x="6374921" y="4605768"/>
              <a:ext cx="548445" cy="550749"/>
            </a:xfrm>
            <a:prstGeom prst="straightConnector1">
              <a:avLst/>
            </a:prstGeom>
            <a:ln w="57150">
              <a:solidFill>
                <a:schemeClr val="accent5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" name="Gruppo 14"/>
            <p:cNvGrpSpPr/>
            <p:nvPr/>
          </p:nvGrpSpPr>
          <p:grpSpPr>
            <a:xfrm>
              <a:off x="3467819" y="4615132"/>
              <a:ext cx="3077100" cy="724461"/>
              <a:chOff x="3766665" y="5342687"/>
              <a:chExt cx="3077100" cy="724461"/>
            </a:xfrm>
          </p:grpSpPr>
          <p:cxnSp>
            <p:nvCxnSpPr>
              <p:cNvPr id="16" name="Connettore 2 15"/>
              <p:cNvCxnSpPr/>
              <p:nvPr/>
            </p:nvCxnSpPr>
            <p:spPr>
              <a:xfrm flipH="1" flipV="1">
                <a:off x="3766665" y="5342687"/>
                <a:ext cx="1630392" cy="525436"/>
              </a:xfrm>
              <a:prstGeom prst="straightConnector1">
                <a:avLst/>
              </a:prstGeom>
              <a:ln w="57150">
                <a:solidFill>
                  <a:schemeClr val="accent5">
                    <a:lumMod val="60000"/>
                    <a:lumOff val="4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CasellaDiTesto 16"/>
              <p:cNvSpPr txBox="1"/>
              <p:nvPr/>
            </p:nvSpPr>
            <p:spPr>
              <a:xfrm>
                <a:off x="5023674" y="5728594"/>
                <a:ext cx="1820091" cy="338554"/>
              </a:xfrm>
              <a:prstGeom prst="rect">
                <a:avLst/>
              </a:prstGeom>
              <a:gradFill flip="none" rotWithShape="1">
                <a:gsLst>
                  <a:gs pos="100000">
                    <a:schemeClr val="accent5">
                      <a:lumMod val="40000"/>
                      <a:lumOff val="60000"/>
                    </a:schemeClr>
                  </a:gs>
                  <a:gs pos="0">
                    <a:schemeClr val="accent5">
                      <a:lumMod val="20000"/>
                      <a:lumOff val="8000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38100"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>
                    <a:cs typeface="Times New Roman" panose="02020603050405020304" pitchFamily="18" charset="0"/>
                  </a:rPr>
                  <a:t>Coupling protocol</a:t>
                </a:r>
                <a:endParaRPr lang="en-GB" sz="1600" baseline="30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47" name="Gruppo 46"/>
          <p:cNvGrpSpPr/>
          <p:nvPr/>
        </p:nvGrpSpPr>
        <p:grpSpPr>
          <a:xfrm>
            <a:off x="2501660" y="4881520"/>
            <a:ext cx="3433314" cy="800313"/>
            <a:chOff x="2501660" y="4537494"/>
            <a:chExt cx="3433314" cy="800313"/>
          </a:xfrm>
        </p:grpSpPr>
        <p:cxnSp>
          <p:nvCxnSpPr>
            <p:cNvPr id="37" name="Connettore 2 36"/>
            <p:cNvCxnSpPr/>
            <p:nvPr/>
          </p:nvCxnSpPr>
          <p:spPr>
            <a:xfrm flipV="1">
              <a:off x="3460908" y="4537494"/>
              <a:ext cx="2474066" cy="565316"/>
            </a:xfrm>
            <a:prstGeom prst="straightConnector1">
              <a:avLst/>
            </a:prstGeom>
            <a:ln w="57150">
              <a:solidFill>
                <a:schemeClr val="accent5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" name="Gruppo 7"/>
            <p:cNvGrpSpPr/>
            <p:nvPr/>
          </p:nvGrpSpPr>
          <p:grpSpPr>
            <a:xfrm>
              <a:off x="2501660" y="4606506"/>
              <a:ext cx="1268913" cy="731301"/>
              <a:chOff x="4757976" y="5335847"/>
              <a:chExt cx="1268913" cy="731301"/>
            </a:xfrm>
          </p:grpSpPr>
          <p:cxnSp>
            <p:nvCxnSpPr>
              <p:cNvPr id="9" name="Connettore 2 8"/>
              <p:cNvCxnSpPr/>
              <p:nvPr/>
            </p:nvCxnSpPr>
            <p:spPr>
              <a:xfrm flipH="1" flipV="1">
                <a:off x="4757976" y="5335847"/>
                <a:ext cx="608616" cy="634964"/>
              </a:xfrm>
              <a:prstGeom prst="straightConnector1">
                <a:avLst/>
              </a:prstGeom>
              <a:ln w="57150">
                <a:solidFill>
                  <a:schemeClr val="accent5">
                    <a:lumMod val="60000"/>
                    <a:lumOff val="4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" name="CasellaDiTesto 9"/>
              <p:cNvSpPr txBox="1"/>
              <p:nvPr/>
            </p:nvSpPr>
            <p:spPr>
              <a:xfrm>
                <a:off x="5023675" y="5728594"/>
                <a:ext cx="1003214" cy="338554"/>
              </a:xfrm>
              <a:prstGeom prst="rect">
                <a:avLst/>
              </a:prstGeom>
              <a:gradFill flip="none" rotWithShape="1">
                <a:gsLst>
                  <a:gs pos="100000">
                    <a:schemeClr val="accent5">
                      <a:lumMod val="40000"/>
                      <a:lumOff val="60000"/>
                    </a:schemeClr>
                  </a:gs>
                  <a:gs pos="0">
                    <a:schemeClr val="accent5">
                      <a:lumMod val="20000"/>
                      <a:lumOff val="8000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38100"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>
                    <a:cs typeface="Times New Roman" panose="02020603050405020304" pitchFamily="18" charset="0"/>
                  </a:rPr>
                  <a:t>Topology</a:t>
                </a:r>
                <a:endParaRPr lang="en-GB" sz="1600" baseline="30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8" name="Gruppo 17"/>
          <p:cNvGrpSpPr/>
          <p:nvPr/>
        </p:nvGrpSpPr>
        <p:grpSpPr>
          <a:xfrm>
            <a:off x="6914658" y="1367112"/>
            <a:ext cx="2020332" cy="1554655"/>
            <a:chOff x="6975620" y="822780"/>
            <a:chExt cx="2020332" cy="1554655"/>
          </a:xfrm>
        </p:grpSpPr>
        <p:sp>
          <p:nvSpPr>
            <p:cNvPr id="7" name="Rettangolo 6"/>
            <p:cNvSpPr/>
            <p:nvPr/>
          </p:nvSpPr>
          <p:spPr>
            <a:xfrm>
              <a:off x="6975620" y="822780"/>
              <a:ext cx="2020332" cy="155465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dirty="0"/>
                <a:t>x</a:t>
              </a:r>
              <a:endParaRPr lang="en-GB" dirty="0"/>
            </a:p>
          </p:txBody>
        </p:sp>
        <p:pic>
          <p:nvPicPr>
            <p:cNvPr id="39" name="Immagine 38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3575" t="-6238" r="-2258" b="6920"/>
            <a:stretch/>
          </p:blipFill>
          <p:spPr>
            <a:xfrm>
              <a:off x="7175866" y="873639"/>
              <a:ext cx="1682890" cy="1442155"/>
            </a:xfrm>
            <a:prstGeom prst="rect">
              <a:avLst/>
            </a:prstGeom>
            <a:ln w="6350">
              <a:noFill/>
            </a:ln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3546954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i="1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GB" i="1" baseline="-250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𝒢 </a:t>
            </a:r>
            <a:r>
              <a:rPr lang="en-GB" baseline="-250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GB" noProof="0" dirty="0"/>
              <a:t> : </a:t>
            </a:r>
            <a:r>
              <a:rPr lang="en-GB" i="1" noProof="0" dirty="0"/>
              <a:t>minimum density</a:t>
            </a:r>
            <a:r>
              <a:rPr lang="en-GB" noProof="0" dirty="0"/>
              <a:t> of 𝒢</a:t>
            </a:r>
            <a:r>
              <a:rPr lang="en-GB" baseline="-25000" noProof="0" dirty="0"/>
              <a:t>d</a:t>
            </a:r>
            <a:r>
              <a:rPr lang="en-GB" noProof="0" dirty="0"/>
              <a:t>; computed from </a:t>
            </a:r>
            <a:r>
              <a:rPr lang="en-GB" i="1" noProof="0" dirty="0"/>
              <a:t>sparsest cut</a:t>
            </a:r>
            <a:r>
              <a:rPr lang="en-GB" noProof="0" dirty="0"/>
              <a:t>.</a:t>
            </a:r>
            <a:br>
              <a:rPr lang="en-GB" noProof="0" dirty="0"/>
            </a:br>
            <a:br>
              <a:rPr lang="en-GB" noProof="0" dirty="0"/>
            </a:br>
            <a:br>
              <a:rPr lang="en-GB" noProof="0" dirty="0"/>
            </a:br>
            <a:br>
              <a:rPr lang="en-GB" noProof="0" dirty="0"/>
            </a:br>
            <a:br>
              <a:rPr lang="en-GB" noProof="0" dirty="0"/>
            </a:br>
            <a:br>
              <a:rPr lang="en-GB" noProof="0" dirty="0"/>
            </a:br>
            <a:br>
              <a:rPr lang="en-GB" noProof="0" dirty="0"/>
            </a:br>
            <a:br>
              <a:rPr lang="en-GB" noProof="0" dirty="0"/>
            </a:br>
            <a:br>
              <a:rPr lang="en-GB" noProof="0" dirty="0"/>
            </a:br>
            <a:br>
              <a:rPr lang="en-GB" noProof="0" dirty="0"/>
            </a:br>
            <a:endParaRPr lang="en-GB" noProof="0" dirty="0"/>
          </a:p>
          <a:p>
            <a:r>
              <a:rPr lang="en-GB" noProof="0" dirty="0"/>
              <a:t>I devised an algorithm and simple formulae for selected topologies</a:t>
            </a:r>
            <a:r>
              <a:rPr lang="en-GB" sz="1600" noProof="0" dirty="0"/>
              <a:t> (complete, star, ring, path, k-nearest-neighbours)</a:t>
            </a:r>
            <a:r>
              <a:rPr lang="en-GB" noProof="0" dirty="0"/>
              <a:t>.</a:t>
            </a: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Minimum density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0C3B9-95C7-4B9D-9BF8-7100344743C3}" type="slidenum">
              <a:rPr lang="it-IT" smtClean="0"/>
              <a:pPr/>
              <a:t>15</a:t>
            </a:fld>
            <a:endParaRPr lang="it-IT" dirty="0"/>
          </a:p>
        </p:txBody>
      </p:sp>
      <p:grpSp>
        <p:nvGrpSpPr>
          <p:cNvPr id="10" name="Gruppo 9"/>
          <p:cNvGrpSpPr/>
          <p:nvPr/>
        </p:nvGrpSpPr>
        <p:grpSpPr>
          <a:xfrm>
            <a:off x="4917102" y="1147383"/>
            <a:ext cx="4044781" cy="3511811"/>
            <a:chOff x="4917102" y="1618424"/>
            <a:chExt cx="4044781" cy="3511811"/>
          </a:xfrm>
        </p:grpSpPr>
        <p:grpSp>
          <p:nvGrpSpPr>
            <p:cNvPr id="6" name="Gruppo 5"/>
            <p:cNvGrpSpPr/>
            <p:nvPr/>
          </p:nvGrpSpPr>
          <p:grpSpPr>
            <a:xfrm>
              <a:off x="4917102" y="1618424"/>
              <a:ext cx="4044781" cy="3379169"/>
              <a:chOff x="22011665" y="27649370"/>
              <a:chExt cx="4044781" cy="3379169"/>
            </a:xfrm>
          </p:grpSpPr>
          <p:pic>
            <p:nvPicPr>
              <p:cNvPr id="16" name="Immagine 15"/>
              <p:cNvPicPr>
                <a:picLocks noChangeAspect="1"/>
              </p:cNvPicPr>
              <p:nvPr/>
            </p:nvPicPr>
            <p:blipFill rotWithShape="1">
              <a:blip r:embed="rId10"/>
              <a:srcRect l="-4970" t="-21219" r="-2102" b="-6704"/>
              <a:stretch/>
            </p:blipFill>
            <p:spPr>
              <a:xfrm>
                <a:off x="22011665" y="27649370"/>
                <a:ext cx="4044781" cy="3379169"/>
              </a:xfrm>
              <a:prstGeom prst="rect">
                <a:avLst/>
              </a:prstGeom>
              <a:ln>
                <a:noFill/>
              </a:ln>
            </p:spPr>
          </p:pic>
          <p:cxnSp>
            <p:nvCxnSpPr>
              <p:cNvPr id="17" name="Connettore diritto 16"/>
              <p:cNvCxnSpPr/>
              <p:nvPr/>
            </p:nvCxnSpPr>
            <p:spPr>
              <a:xfrm>
                <a:off x="24112676" y="28248384"/>
                <a:ext cx="0" cy="2070246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pic>
          <p:nvPicPr>
            <p:cNvPr id="24" name="Immagine 23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27898" y="4430524"/>
              <a:ext cx="795429" cy="212114"/>
            </a:xfrm>
            <a:prstGeom prst="rect">
              <a:avLst/>
            </a:prstGeom>
          </p:spPr>
        </p:pic>
        <p:pic>
          <p:nvPicPr>
            <p:cNvPr id="25" name="Immagine 24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17276" y="4877892"/>
              <a:ext cx="1100800" cy="252343"/>
            </a:xfrm>
            <a:prstGeom prst="rect">
              <a:avLst/>
            </a:prstGeom>
          </p:spPr>
        </p:pic>
        <p:pic>
          <p:nvPicPr>
            <p:cNvPr id="23" name="Immagine 22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17102" y="4596510"/>
              <a:ext cx="1100800" cy="252343"/>
            </a:xfrm>
            <a:prstGeom prst="rect">
              <a:avLst/>
            </a:prstGeom>
          </p:spPr>
        </p:pic>
      </p:grpSp>
      <p:grpSp>
        <p:nvGrpSpPr>
          <p:cNvPr id="9" name="Gruppo 8"/>
          <p:cNvGrpSpPr/>
          <p:nvPr/>
        </p:nvGrpSpPr>
        <p:grpSpPr>
          <a:xfrm>
            <a:off x="3038764" y="4710553"/>
            <a:ext cx="3066472" cy="849290"/>
            <a:chOff x="3038764" y="5181595"/>
            <a:chExt cx="3066472" cy="849290"/>
          </a:xfrm>
        </p:grpSpPr>
        <p:sp>
          <p:nvSpPr>
            <p:cNvPr id="19" name="Rettangolo arrotondato 18"/>
            <p:cNvSpPr/>
            <p:nvPr/>
          </p:nvSpPr>
          <p:spPr>
            <a:xfrm>
              <a:off x="3038764" y="5181595"/>
              <a:ext cx="3066472" cy="849290"/>
            </a:xfrm>
            <a:prstGeom prst="roundRect">
              <a:avLst>
                <a:gd name="adj" fmla="val 0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GB" sz="2000" dirty="0">
                <a:solidFill>
                  <a:schemeClr val="tx2"/>
                </a:solidFill>
              </a:endParaRPr>
            </a:p>
          </p:txBody>
        </p:sp>
        <p:pic>
          <p:nvPicPr>
            <p:cNvPr id="30" name="Immagine 29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67121" y="5289787"/>
              <a:ext cx="2409758" cy="669178"/>
            </a:xfrm>
            <a:prstGeom prst="rect">
              <a:avLst/>
            </a:prstGeom>
          </p:spPr>
        </p:pic>
      </p:grpSp>
      <p:grpSp>
        <p:nvGrpSpPr>
          <p:cNvPr id="11" name="Gruppo 10"/>
          <p:cNvGrpSpPr/>
          <p:nvPr/>
        </p:nvGrpSpPr>
        <p:grpSpPr>
          <a:xfrm>
            <a:off x="3471954" y="2412046"/>
            <a:ext cx="1173937" cy="645719"/>
            <a:chOff x="3471954" y="2707603"/>
            <a:chExt cx="1173937" cy="645719"/>
          </a:xfrm>
        </p:grpSpPr>
        <p:cxnSp>
          <p:nvCxnSpPr>
            <p:cNvPr id="29" name="Connettore 2 28"/>
            <p:cNvCxnSpPr/>
            <p:nvPr/>
          </p:nvCxnSpPr>
          <p:spPr>
            <a:xfrm>
              <a:off x="3530792" y="3353322"/>
              <a:ext cx="1115099" cy="0"/>
            </a:xfrm>
            <a:prstGeom prst="straightConnector1">
              <a:avLst/>
            </a:prstGeom>
            <a:ln w="76200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CasellaDiTesto 4"/>
            <p:cNvSpPr txBox="1"/>
            <p:nvPr/>
          </p:nvSpPr>
          <p:spPr>
            <a:xfrm>
              <a:off x="3471954" y="2707603"/>
              <a:ext cx="110004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600" dirty="0" err="1"/>
                <a:t>sparsest</a:t>
              </a:r>
              <a:r>
                <a:rPr lang="it-IT" sz="1600" dirty="0"/>
                <a:t> </a:t>
              </a:r>
              <a:r>
                <a:rPr lang="it-IT" sz="1600" dirty="0" err="1"/>
                <a:t>cut</a:t>
              </a:r>
              <a:endParaRPr lang="en-GB" sz="1600" dirty="0" err="1"/>
            </a:p>
          </p:txBody>
        </p:sp>
      </p:grpSp>
      <p:grpSp>
        <p:nvGrpSpPr>
          <p:cNvPr id="21" name="Gruppo 20"/>
          <p:cNvGrpSpPr/>
          <p:nvPr/>
        </p:nvGrpSpPr>
        <p:grpSpPr>
          <a:xfrm>
            <a:off x="538600" y="1753088"/>
            <a:ext cx="2967391" cy="2612138"/>
            <a:chOff x="529364" y="2057881"/>
            <a:chExt cx="2967391" cy="2612138"/>
          </a:xfrm>
        </p:grpSpPr>
        <p:pic>
          <p:nvPicPr>
            <p:cNvPr id="14" name="Immagine 13"/>
            <p:cNvPicPr>
              <a:picLocks noChangeAspect="1"/>
            </p:cNvPicPr>
            <p:nvPr/>
          </p:nvPicPr>
          <p:blipFill rotWithShape="1">
            <a:blip r:embed="rId15"/>
            <a:srcRect l="-6212" t="272" r="-6212" b="-4262"/>
            <a:stretch/>
          </p:blipFill>
          <p:spPr>
            <a:xfrm>
              <a:off x="529364" y="2057881"/>
              <a:ext cx="2967391" cy="2612138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1" name="Immagine 30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8744" y="2234166"/>
              <a:ext cx="313257" cy="291317"/>
            </a:xfrm>
            <a:prstGeom prst="rect">
              <a:avLst/>
            </a:prstGeom>
            <a:ln>
              <a:noFill/>
            </a:ln>
          </p:spPr>
        </p:pic>
        <p:grpSp>
          <p:nvGrpSpPr>
            <p:cNvPr id="20" name="Gruppo 19"/>
            <p:cNvGrpSpPr/>
            <p:nvPr/>
          </p:nvGrpSpPr>
          <p:grpSpPr>
            <a:xfrm>
              <a:off x="588744" y="4135443"/>
              <a:ext cx="699006" cy="493077"/>
              <a:chOff x="176467" y="4103926"/>
              <a:chExt cx="699006" cy="493077"/>
            </a:xfrm>
          </p:grpSpPr>
          <p:pic>
            <p:nvPicPr>
              <p:cNvPr id="18" name="Immagine 17"/>
              <p:cNvPicPr>
                <a:picLocks noChangeAspect="1"/>
              </p:cNvPicPr>
              <p:nvPr>
                <p:custDataLst>
                  <p:tags r:id="rId3"/>
                </p:custDataLst>
              </p:nvPr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2118" y="4383710"/>
                <a:ext cx="693355" cy="213293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15" name="Immagine 14"/>
              <p:cNvPicPr>
                <a:picLocks noChangeAspect="1"/>
              </p:cNvPicPr>
              <p:nvPr>
                <p:custDataLst>
                  <p:tags r:id="rId4"/>
                </p:custDataLst>
              </p:nvPr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6467" y="4103926"/>
                <a:ext cx="245144" cy="215132"/>
              </a:xfrm>
              <a:prstGeom prst="rect">
                <a:avLst/>
              </a:prstGeom>
              <a:ln>
                <a:noFill/>
              </a:ln>
            </p:spPr>
          </p:pic>
        </p:grpSp>
      </p:grpSp>
      <p:grpSp>
        <p:nvGrpSpPr>
          <p:cNvPr id="7" name="Gruppo 6">
            <a:extLst>
              <a:ext uri="{FF2B5EF4-FFF2-40B4-BE49-F238E27FC236}">
                <a16:creationId xmlns:a16="http://schemas.microsoft.com/office/drawing/2014/main" id="{0228478D-92F8-490A-B0AA-6146049D5334}"/>
              </a:ext>
            </a:extLst>
          </p:cNvPr>
          <p:cNvGrpSpPr/>
          <p:nvPr/>
        </p:nvGrpSpPr>
        <p:grpSpPr>
          <a:xfrm>
            <a:off x="6017902" y="4861833"/>
            <a:ext cx="1879348" cy="646331"/>
            <a:chOff x="5324198" y="5042752"/>
            <a:chExt cx="1879348" cy="646331"/>
          </a:xfrm>
        </p:grpSpPr>
        <p:cxnSp>
          <p:nvCxnSpPr>
            <p:cNvPr id="27" name="Connettore 2 26">
              <a:extLst>
                <a:ext uri="{FF2B5EF4-FFF2-40B4-BE49-F238E27FC236}">
                  <a16:creationId xmlns:a16="http://schemas.microsoft.com/office/drawing/2014/main" id="{C62BCCEA-6385-4482-A378-A682B22700B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324198" y="5365917"/>
              <a:ext cx="944081" cy="137224"/>
            </a:xfrm>
            <a:prstGeom prst="straightConnector1">
              <a:avLst/>
            </a:prstGeom>
            <a:ln w="57150">
              <a:solidFill>
                <a:schemeClr val="accent5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CasellaDiTesto 27">
              <a:extLst>
                <a:ext uri="{FF2B5EF4-FFF2-40B4-BE49-F238E27FC236}">
                  <a16:creationId xmlns:a16="http://schemas.microsoft.com/office/drawing/2014/main" id="{0496207C-8A5C-41B3-B57C-4F88B0A0C848}"/>
                </a:ext>
              </a:extLst>
            </p:cNvPr>
            <p:cNvSpPr txBox="1"/>
            <p:nvPr/>
          </p:nvSpPr>
          <p:spPr>
            <a:xfrm>
              <a:off x="6102746" y="5042752"/>
              <a:ext cx="1100800" cy="646331"/>
            </a:xfrm>
            <a:prstGeom prst="rect">
              <a:avLst/>
            </a:prstGeom>
            <a:gradFill flip="none" rotWithShape="1">
              <a:gsLst>
                <a:gs pos="100000">
                  <a:schemeClr val="accent5">
                    <a:lumMod val="40000"/>
                    <a:lumOff val="60000"/>
                  </a:schemeClr>
                </a:gs>
                <a:gs pos="0">
                  <a:schemeClr val="accent5">
                    <a:lumMod val="20000"/>
                    <a:lumOff val="80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38100"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it-IT" dirty="0"/>
                <a:t>NP-hard! </a:t>
              </a:r>
              <a:r>
                <a:rPr lang="it-IT" dirty="0" err="1"/>
                <a:t>but</a:t>
              </a:r>
              <a:r>
                <a:rPr lang="it-IT" dirty="0"/>
                <a:t>…</a:t>
              </a:r>
              <a:endParaRPr lang="en-GB" dirty="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3427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r>
              <a:rPr lang="en-GB" dirty="0"/>
              <a:t>Consider </a:t>
            </a:r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30</a:t>
            </a:r>
            <a:r>
              <a:rPr lang="en-GB" dirty="0"/>
              <a:t> chaotic relay systems               , with</a:t>
            </a: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endParaRPr lang="en-GB" dirty="0"/>
          </a:p>
          <a:p>
            <a:r>
              <a:rPr lang="en-GB" dirty="0"/>
              <a:t>These systems are σ-QUAD with </a:t>
            </a: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endParaRPr lang="en-GB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 1: Theorem application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0C3B9-95C7-4B9D-9BF8-7100344743C3}" type="slidenum">
              <a:rPr lang="it-IT" smtClean="0"/>
              <a:pPr/>
              <a:t>16</a:t>
            </a:fld>
            <a:endParaRPr lang="it-IT" dirty="0"/>
          </a:p>
        </p:txBody>
      </p:sp>
      <p:pic>
        <p:nvPicPr>
          <p:cNvPr id="14" name="Immagine 1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830" y="2000158"/>
            <a:ext cx="5888899" cy="1142928"/>
          </a:xfrm>
          <a:prstGeom prst="rect">
            <a:avLst/>
          </a:prstGeom>
        </p:spPr>
      </p:pic>
      <p:pic>
        <p:nvPicPr>
          <p:cNvPr id="15" name="Immagine 1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656" y="4662653"/>
            <a:ext cx="6717245" cy="1144555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2891" y="1283312"/>
            <a:ext cx="1155994" cy="29034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71124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egnaposto contenuto 1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Coupling protocol:        </a:t>
            </a:r>
            <a:r>
              <a:rPr lang="en-GB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en-GB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GB" sz="1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en-GB" sz="1800" baseline="-25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GB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r>
              <a:rPr lang="en-GB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</a:t>
            </a:r>
            <a:r>
              <a:rPr lang="en-GB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; </a:t>
            </a:r>
            <a:br>
              <a:rPr lang="en-GB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GB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Diffusive layer:             </a:t>
            </a:r>
            <a:r>
              <a:rPr lang="en-GB" sz="18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r>
              <a:rPr lang="en-GB" sz="1800" baseline="-25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GB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GB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GB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= 1</a:t>
            </a:r>
            <a:r>
              <a:rPr lang="en-GB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; </a:t>
            </a:r>
            <a:br>
              <a:rPr lang="en-GB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GB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Discontinuous layer:    </a:t>
            </a:r>
            <a:r>
              <a:rPr lang="en-GB" sz="18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GB" sz="1800" i="1" baseline="-25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𝒢 </a:t>
            </a:r>
            <a:r>
              <a:rPr lang="en-GB" sz="1800" baseline="-25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GB" sz="18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GB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1.290</a:t>
            </a:r>
            <a:r>
              <a:rPr lang="en-GB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  <a:br>
              <a:rPr lang="en-GB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endParaRPr lang="en-GB" sz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GB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||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||</a:t>
            </a:r>
            <a:r>
              <a:rPr lang="en-GB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r>
              <a:rPr lang="en-GB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= 100.063</a:t>
            </a:r>
            <a:r>
              <a:rPr lang="en-GB" dirty="0"/>
              <a:t>,	</a:t>
            </a:r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GB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GB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||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||</a:t>
            </a:r>
            <a:r>
              <a:rPr lang="en-GB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∞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GB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𝒢 </a:t>
            </a:r>
            <a:r>
              <a:rPr lang="en-GB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3.102</a:t>
            </a:r>
            <a:r>
              <a:rPr lang="en-GB" dirty="0"/>
              <a:t>.	</a:t>
            </a: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 1: Theorem application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0C3B9-95C7-4B9D-9BF8-7100344743C3}" type="slidenum">
              <a:rPr lang="it-IT" smtClean="0"/>
              <a:pPr/>
              <a:t>17</a:t>
            </a:fld>
            <a:endParaRPr lang="it-IT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3"/>
          <a:srcRect l="8602"/>
          <a:stretch/>
        </p:blipFill>
        <p:spPr>
          <a:xfrm>
            <a:off x="4849091" y="3634176"/>
            <a:ext cx="4122574" cy="1796891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499" y="3533785"/>
            <a:ext cx="4652010" cy="1896428"/>
          </a:xfrm>
          <a:prstGeom prst="rect">
            <a:avLst/>
          </a:prstGeom>
        </p:spPr>
      </p:pic>
      <p:cxnSp>
        <p:nvCxnSpPr>
          <p:cNvPr id="9" name="Connettore diritto 8"/>
          <p:cNvCxnSpPr/>
          <p:nvPr/>
        </p:nvCxnSpPr>
        <p:spPr>
          <a:xfrm>
            <a:off x="3004457" y="2980364"/>
            <a:ext cx="975354" cy="0"/>
          </a:xfrm>
          <a:prstGeom prst="line">
            <a:avLst/>
          </a:prstGeom>
          <a:ln w="38100">
            <a:solidFill>
              <a:schemeClr val="accent5">
                <a:lumMod val="60000"/>
                <a:lumOff val="4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diritto 10"/>
          <p:cNvCxnSpPr/>
          <p:nvPr/>
        </p:nvCxnSpPr>
        <p:spPr>
          <a:xfrm>
            <a:off x="6783977" y="2980364"/>
            <a:ext cx="721234" cy="0"/>
          </a:xfrm>
          <a:prstGeom prst="line">
            <a:avLst/>
          </a:prstGeom>
          <a:ln w="38100">
            <a:solidFill>
              <a:schemeClr val="accent5">
                <a:lumMod val="60000"/>
                <a:lumOff val="4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diritto 13"/>
          <p:cNvCxnSpPr/>
          <p:nvPr/>
        </p:nvCxnSpPr>
        <p:spPr>
          <a:xfrm>
            <a:off x="600891" y="2976003"/>
            <a:ext cx="252549" cy="0"/>
          </a:xfrm>
          <a:prstGeom prst="line">
            <a:avLst/>
          </a:prstGeom>
          <a:ln w="38100">
            <a:solidFill>
              <a:schemeClr val="accent5">
                <a:lumMod val="60000"/>
                <a:lumOff val="4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diritto 15"/>
          <p:cNvCxnSpPr/>
          <p:nvPr/>
        </p:nvCxnSpPr>
        <p:spPr>
          <a:xfrm>
            <a:off x="4393484" y="2980354"/>
            <a:ext cx="396025" cy="0"/>
          </a:xfrm>
          <a:prstGeom prst="line">
            <a:avLst/>
          </a:prstGeom>
          <a:ln w="38100">
            <a:solidFill>
              <a:schemeClr val="accent5">
                <a:lumMod val="60000"/>
                <a:lumOff val="4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D62F4C9C-0FFD-4334-B8DC-B9BEB0B50C16}"/>
              </a:ext>
            </a:extLst>
          </p:cNvPr>
          <p:cNvSpPr txBox="1"/>
          <p:nvPr/>
        </p:nvSpPr>
        <p:spPr>
          <a:xfrm>
            <a:off x="1209748" y="5641495"/>
            <a:ext cx="3076502" cy="369332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GB" i="1" dirty="0">
                <a:latin typeface="Times New Roman" panose="02020603050405020304" pitchFamily="18" charset="0"/>
                <a:ea typeface="CMU Serif" panose="02000603000000000000" pitchFamily="2" charset="0"/>
                <a:cs typeface="Times New Roman" panose="02020603050405020304" pitchFamily="18" charset="0"/>
              </a:rPr>
              <a:t>c</a:t>
            </a:r>
            <a:r>
              <a:rPr lang="en-GB" dirty="0">
                <a:latin typeface="Times New Roman" panose="02020603050405020304" pitchFamily="18" charset="0"/>
                <a:ea typeface="CMU Serif" panose="02000603000000000000" pitchFamily="2" charset="0"/>
                <a:cs typeface="Times New Roman" panose="02020603050405020304" pitchFamily="18" charset="0"/>
              </a:rPr>
              <a:t> = 0.1 &lt; </a:t>
            </a:r>
            <a:r>
              <a:rPr lang="en-GB" i="1" dirty="0">
                <a:latin typeface="Times New Roman" panose="02020603050405020304" pitchFamily="18" charset="0"/>
                <a:ea typeface="CMU Serif" panose="02000603000000000000" pitchFamily="2" charset="0"/>
                <a:cs typeface="Times New Roman" panose="02020603050405020304" pitchFamily="18" charset="0"/>
              </a:rPr>
              <a:t>c</a:t>
            </a:r>
            <a:r>
              <a:rPr lang="en-GB" baseline="30000" dirty="0">
                <a:latin typeface="Times New Roman" panose="02020603050405020304" pitchFamily="18" charset="0"/>
                <a:ea typeface="CMU Serif" panose="02000603000000000000" pitchFamily="2" charset="0"/>
                <a:cs typeface="Times New Roman" panose="02020603050405020304" pitchFamily="18" charset="0"/>
              </a:rPr>
              <a:t>*</a:t>
            </a:r>
            <a:r>
              <a:rPr lang="en-GB" dirty="0">
                <a:latin typeface="Times New Roman" panose="02020603050405020304" pitchFamily="18" charset="0"/>
                <a:ea typeface="CMU Serif" panose="02000603000000000000" pitchFamily="2" charset="0"/>
                <a:cs typeface="Times New Roman" panose="02020603050405020304" pitchFamily="18" charset="0"/>
              </a:rPr>
              <a:t>,    </a:t>
            </a:r>
            <a:r>
              <a:rPr lang="en-GB" i="1" dirty="0">
                <a:latin typeface="Times New Roman" panose="02020603050405020304" pitchFamily="18" charset="0"/>
                <a:ea typeface="CMU Serif" panose="02000603000000000000" pitchFamily="2" charset="0"/>
                <a:cs typeface="Times New Roman" panose="02020603050405020304" pitchFamily="18" charset="0"/>
              </a:rPr>
              <a:t>c</a:t>
            </a:r>
            <a:r>
              <a:rPr lang="en-GB" baseline="-25000" dirty="0">
                <a:latin typeface="Times New Roman" panose="02020603050405020304" pitchFamily="18" charset="0"/>
                <a:ea typeface="CMU Serif" panose="02000603000000000000" pitchFamily="2" charset="0"/>
                <a:cs typeface="Times New Roman" panose="02020603050405020304" pitchFamily="18" charset="0"/>
              </a:rPr>
              <a:t>d</a:t>
            </a:r>
            <a:r>
              <a:rPr lang="en-GB" dirty="0">
                <a:latin typeface="Times New Roman" panose="02020603050405020304" pitchFamily="18" charset="0"/>
                <a:ea typeface="CMU Serif" panose="02000603000000000000" pitchFamily="2" charset="0"/>
                <a:cs typeface="Times New Roman" panose="02020603050405020304" pitchFamily="18" charset="0"/>
              </a:rPr>
              <a:t> = 0.001 &lt; </a:t>
            </a:r>
            <a:r>
              <a:rPr lang="en-GB" i="1" dirty="0">
                <a:latin typeface="Times New Roman" panose="02020603050405020304" pitchFamily="18" charset="0"/>
                <a:ea typeface="CMU Serif" panose="02000603000000000000" pitchFamily="2" charset="0"/>
                <a:cs typeface="Times New Roman" panose="02020603050405020304" pitchFamily="18" charset="0"/>
              </a:rPr>
              <a:t>c</a:t>
            </a:r>
            <a:r>
              <a:rPr lang="en-GB" baseline="-25000" dirty="0">
                <a:latin typeface="Times New Roman" panose="02020603050405020304" pitchFamily="18" charset="0"/>
                <a:ea typeface="CMU Serif" panose="02000603000000000000" pitchFamily="2" charset="0"/>
                <a:cs typeface="Times New Roman" panose="02020603050405020304" pitchFamily="18" charset="0"/>
              </a:rPr>
              <a:t>d</a:t>
            </a:r>
            <a:r>
              <a:rPr lang="en-GB" baseline="30000" dirty="0">
                <a:latin typeface="Times New Roman" panose="02020603050405020304" pitchFamily="18" charset="0"/>
                <a:ea typeface="CMU Serif" panose="02000603000000000000" pitchFamily="2" charset="0"/>
                <a:cs typeface="Times New Roman" panose="02020603050405020304" pitchFamily="18" charset="0"/>
              </a:rPr>
              <a:t>*</a:t>
            </a:r>
            <a:r>
              <a:rPr lang="en-GB" dirty="0">
                <a:ea typeface="CMU Serif" panose="02000603000000000000" pitchFamily="2" charset="0"/>
                <a:cs typeface="Times New Roman" panose="02020603050405020304" pitchFamily="18" charset="0"/>
              </a:rPr>
              <a:t> </a:t>
            </a:r>
            <a:endParaRPr lang="en-GB" baseline="-25000" dirty="0"/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5137AE24-E456-46FC-B6B6-F5A4B930C07B}"/>
              </a:ext>
            </a:extLst>
          </p:cNvPr>
          <p:cNvSpPr txBox="1"/>
          <p:nvPr/>
        </p:nvSpPr>
        <p:spPr>
          <a:xfrm>
            <a:off x="5457805" y="5641495"/>
            <a:ext cx="2905146" cy="369332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GB" i="1" dirty="0">
                <a:latin typeface="Times New Roman" panose="02020603050405020304" pitchFamily="18" charset="0"/>
                <a:ea typeface="CMU Serif" panose="02000603000000000000" pitchFamily="2" charset="0"/>
                <a:cs typeface="Times New Roman" panose="02020603050405020304" pitchFamily="18" charset="0"/>
              </a:rPr>
              <a:t>c</a:t>
            </a:r>
            <a:r>
              <a:rPr lang="en-GB" dirty="0">
                <a:latin typeface="Times New Roman" panose="02020603050405020304" pitchFamily="18" charset="0"/>
                <a:ea typeface="CMU Serif" panose="02000603000000000000" pitchFamily="2" charset="0"/>
                <a:cs typeface="Times New Roman" panose="02020603050405020304" pitchFamily="18" charset="0"/>
              </a:rPr>
              <a:t> = 101 &gt; </a:t>
            </a:r>
            <a:r>
              <a:rPr lang="en-GB" i="1" dirty="0">
                <a:latin typeface="Times New Roman" panose="02020603050405020304" pitchFamily="18" charset="0"/>
                <a:ea typeface="CMU Serif" panose="02000603000000000000" pitchFamily="2" charset="0"/>
                <a:cs typeface="Times New Roman" panose="02020603050405020304" pitchFamily="18" charset="0"/>
              </a:rPr>
              <a:t>c</a:t>
            </a:r>
            <a:r>
              <a:rPr lang="en-GB" baseline="30000" dirty="0">
                <a:latin typeface="Times New Roman" panose="02020603050405020304" pitchFamily="18" charset="0"/>
                <a:ea typeface="CMU Serif" panose="02000603000000000000" pitchFamily="2" charset="0"/>
                <a:cs typeface="Times New Roman" panose="02020603050405020304" pitchFamily="18" charset="0"/>
              </a:rPr>
              <a:t>*</a:t>
            </a:r>
            <a:r>
              <a:rPr lang="en-GB" dirty="0">
                <a:latin typeface="Times New Roman" panose="02020603050405020304" pitchFamily="18" charset="0"/>
                <a:ea typeface="CMU Serif" panose="02000603000000000000" pitchFamily="2" charset="0"/>
                <a:cs typeface="Times New Roman" panose="02020603050405020304" pitchFamily="18" charset="0"/>
              </a:rPr>
              <a:t>,    </a:t>
            </a:r>
            <a:r>
              <a:rPr lang="en-GB" i="1" dirty="0">
                <a:latin typeface="Times New Roman" panose="02020603050405020304" pitchFamily="18" charset="0"/>
                <a:ea typeface="CMU Serif" panose="02000603000000000000" pitchFamily="2" charset="0"/>
                <a:cs typeface="Times New Roman" panose="02020603050405020304" pitchFamily="18" charset="0"/>
              </a:rPr>
              <a:t>c</a:t>
            </a:r>
            <a:r>
              <a:rPr lang="en-GB" baseline="-25000" dirty="0">
                <a:latin typeface="Times New Roman" panose="02020603050405020304" pitchFamily="18" charset="0"/>
                <a:ea typeface="CMU Serif" panose="02000603000000000000" pitchFamily="2" charset="0"/>
                <a:cs typeface="Times New Roman" panose="02020603050405020304" pitchFamily="18" charset="0"/>
              </a:rPr>
              <a:t>d</a:t>
            </a:r>
            <a:r>
              <a:rPr lang="en-GB" dirty="0">
                <a:latin typeface="Times New Roman" panose="02020603050405020304" pitchFamily="18" charset="0"/>
                <a:ea typeface="CMU Serif" panose="02000603000000000000" pitchFamily="2" charset="0"/>
                <a:cs typeface="Times New Roman" panose="02020603050405020304" pitchFamily="18" charset="0"/>
              </a:rPr>
              <a:t> = 3.2 &gt; </a:t>
            </a:r>
            <a:r>
              <a:rPr lang="en-GB" i="1" dirty="0">
                <a:latin typeface="Times New Roman" panose="02020603050405020304" pitchFamily="18" charset="0"/>
                <a:ea typeface="CMU Serif" panose="02000603000000000000" pitchFamily="2" charset="0"/>
                <a:cs typeface="Times New Roman" panose="02020603050405020304" pitchFamily="18" charset="0"/>
              </a:rPr>
              <a:t>c</a:t>
            </a:r>
            <a:r>
              <a:rPr lang="en-GB" baseline="-25000" dirty="0">
                <a:latin typeface="Times New Roman" panose="02020603050405020304" pitchFamily="18" charset="0"/>
                <a:ea typeface="CMU Serif" panose="02000603000000000000" pitchFamily="2" charset="0"/>
                <a:cs typeface="Times New Roman" panose="02020603050405020304" pitchFamily="18" charset="0"/>
              </a:rPr>
              <a:t>d</a:t>
            </a:r>
            <a:r>
              <a:rPr lang="en-GB" baseline="30000" dirty="0">
                <a:latin typeface="Times New Roman" panose="02020603050405020304" pitchFamily="18" charset="0"/>
                <a:ea typeface="CMU Serif" panose="02000603000000000000" pitchFamily="2" charset="0"/>
                <a:cs typeface="Times New Roman" panose="02020603050405020304" pitchFamily="18" charset="0"/>
              </a:rPr>
              <a:t>*</a:t>
            </a:r>
            <a:r>
              <a:rPr lang="en-GB" dirty="0">
                <a:ea typeface="CMU Serif" panose="02000603000000000000" pitchFamily="2" charset="0"/>
                <a:cs typeface="Times New Roman" panose="02020603050405020304" pitchFamily="18" charset="0"/>
              </a:rPr>
              <a:t> </a:t>
            </a:r>
            <a:endParaRPr lang="en-GB" baseline="-25000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10CCE1A2-2828-4B49-937D-65023A906D9A}"/>
              </a:ext>
            </a:extLst>
          </p:cNvPr>
          <p:cNvSpPr txBox="1"/>
          <p:nvPr/>
        </p:nvSpPr>
        <p:spPr>
          <a:xfrm>
            <a:off x="4114800" y="2969622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 err="1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64B42B07-CE82-4EC5-AB77-0AFB95872340}"/>
              </a:ext>
            </a:extLst>
          </p:cNvPr>
          <p:cNvSpPr txBox="1"/>
          <p:nvPr/>
        </p:nvSpPr>
        <p:spPr>
          <a:xfrm>
            <a:off x="4114800" y="2969622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 err="1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DD4462D0-3B4E-4FAD-BAA2-736CAFBDAB94}"/>
              </a:ext>
            </a:extLst>
          </p:cNvPr>
          <p:cNvSpPr txBox="1"/>
          <p:nvPr/>
        </p:nvSpPr>
        <p:spPr>
          <a:xfrm rot="16200000">
            <a:off x="-310921" y="4147823"/>
            <a:ext cx="138462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sync. error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30226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23EA691A-88FB-45FF-B53D-97734119285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it-IT" dirty="0"/>
              <a:t>2</a:t>
            </a: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A03A56C3-6CBC-4235-ADD8-1CC20C24265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Power flow </a:t>
            </a:r>
            <a:r>
              <a:rPr lang="it-IT" dirty="0" err="1"/>
              <a:t>minimisation</a:t>
            </a:r>
            <a:r>
              <a:rPr lang="it-IT" dirty="0"/>
              <a:t> in </a:t>
            </a:r>
            <a:r>
              <a:rPr lang="it-IT" dirty="0" err="1"/>
              <a:t>microgrids</a:t>
            </a:r>
            <a:endParaRPr lang="it-IT" dirty="0"/>
          </a:p>
        </p:txBody>
      </p:sp>
      <p:sp>
        <p:nvSpPr>
          <p:cNvPr id="4" name="Sottotitolo 3">
            <a:extLst>
              <a:ext uri="{FF2B5EF4-FFF2-40B4-BE49-F238E27FC236}">
                <a16:creationId xmlns:a16="http://schemas.microsoft.com/office/drawing/2014/main" id="{FC938D15-BD62-45ED-81B4-9CFF7B4D490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/>
              <a:t>A </a:t>
            </a:r>
            <a:r>
              <a:rPr lang="it-IT" dirty="0" err="1"/>
              <a:t>glimpse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106290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contenuto 7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r>
              <a:rPr lang="en-GB" noProof="0" dirty="0"/>
              <a:t>Microgrids are distribution networks. </a:t>
            </a:r>
            <a:br>
              <a:rPr lang="en-GB" noProof="0" dirty="0"/>
            </a:br>
            <a:r>
              <a:rPr lang="en-GB" noProof="0" dirty="0"/>
              <a:t>Powers: ~ 100 kW for both loads and generators.</a:t>
            </a:r>
          </a:p>
          <a:p>
            <a:r>
              <a:rPr lang="en-GB" dirty="0"/>
              <a:t>Becoming more common with </a:t>
            </a:r>
            <a:br>
              <a:rPr lang="en-GB" dirty="0"/>
            </a:br>
            <a:r>
              <a:rPr lang="en-GB" dirty="0"/>
              <a:t>generators using renewable sources and smart loads.</a:t>
            </a:r>
          </a:p>
          <a:p>
            <a:r>
              <a:rPr lang="en-GB" noProof="0" dirty="0"/>
              <a:t>Can operate separately with respect to transmission grid.</a:t>
            </a: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Microgrids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0C3B9-95C7-4B9D-9BF8-7100344743C3}" type="slidenum">
              <a:rPr lang="it-IT" smtClean="0"/>
              <a:pPr/>
              <a:t>19</a:t>
            </a:fld>
            <a:endParaRPr lang="it-IT" dirty="0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24387257-DFA5-42EC-A812-BB224A9A213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77" b="11302"/>
          <a:stretch/>
        </p:blipFill>
        <p:spPr>
          <a:xfrm>
            <a:off x="1222219" y="3999243"/>
            <a:ext cx="6645244" cy="2598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292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52F3319A-7C7C-41E6-8BBF-1411909E8AD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it-IT" dirty="0"/>
              <a:t>1</a:t>
            </a: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B3155F04-0307-4704-BA03-A24945E4A73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it-IT" dirty="0" err="1"/>
              <a:t>Summary</a:t>
            </a:r>
            <a:r>
              <a:rPr lang="it-IT" dirty="0"/>
              <a:t> of </a:t>
            </a:r>
            <a:br>
              <a:rPr lang="it-IT" dirty="0"/>
            </a:br>
            <a:r>
              <a:rPr lang="it-IT" dirty="0" err="1"/>
              <a:t>my</a:t>
            </a:r>
            <a:r>
              <a:rPr lang="it-IT" dirty="0"/>
              <a:t> activities</a:t>
            </a:r>
          </a:p>
        </p:txBody>
      </p:sp>
      <p:sp>
        <p:nvSpPr>
          <p:cNvPr id="4" name="Sottotitolo 3">
            <a:extLst>
              <a:ext uri="{FF2B5EF4-FFF2-40B4-BE49-F238E27FC236}">
                <a16:creationId xmlns:a16="http://schemas.microsoft.com/office/drawing/2014/main" id="{4F871281-681C-4FD9-BECF-90BF73A85AF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058814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contenuto 6">
            <a:extLst>
              <a:ext uri="{FF2B5EF4-FFF2-40B4-BE49-F238E27FC236}">
                <a16:creationId xmlns:a16="http://schemas.microsoft.com/office/drawing/2014/main" id="{DA276C8F-16D3-4BF9-AB38-6062FE4E4C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br>
              <a:rPr lang="en-GB" dirty="0"/>
            </a:br>
            <a:br>
              <a:rPr lang="en-GB" dirty="0"/>
            </a:br>
            <a:endParaRPr lang="en-GB" dirty="0"/>
          </a:p>
          <a:p>
            <a:r>
              <a:rPr lang="en-GB" dirty="0"/>
              <a:t>Typically, the network will reach a steady state with             .</a:t>
            </a:r>
          </a:p>
          <a:p>
            <a:r>
              <a:rPr lang="en-GB" i="1" dirty="0" err="1">
                <a:latin typeface="Times New Roman" panose="02020603050405020304" pitchFamily="18" charset="0"/>
                <a:ea typeface="CMU Serif" panose="02000603000000000000" pitchFamily="2" charset="0"/>
                <a:cs typeface="Times New Roman" panose="02020603050405020304" pitchFamily="18" charset="0"/>
              </a:rPr>
              <a:t>ξ</a:t>
            </a:r>
            <a:r>
              <a:rPr lang="en-GB" i="1" baseline="-25000" dirty="0" err="1">
                <a:latin typeface="Times New Roman" panose="02020603050405020304" pitchFamily="18" charset="0"/>
                <a:ea typeface="CMU Serif" panose="02000603000000000000" pitchFamily="2" charset="0"/>
                <a:cs typeface="Times New Roman" panose="02020603050405020304" pitchFamily="18" charset="0"/>
              </a:rPr>
              <a:t>ij</a:t>
            </a:r>
            <a:r>
              <a:rPr lang="en-GB" b="1" i="1" dirty="0">
                <a:latin typeface="Times New Roman" panose="02020603050405020304" pitchFamily="18" charset="0"/>
                <a:ea typeface="CMU Serif" panose="02000603000000000000" pitchFamily="2" charset="0"/>
                <a:cs typeface="Times New Roman" panose="02020603050405020304" pitchFamily="18" charset="0"/>
              </a:rPr>
              <a:t> = </a:t>
            </a:r>
            <a:r>
              <a:rPr lang="en-GB" i="1" dirty="0" err="1">
                <a:latin typeface="Times New Roman" panose="02020603050405020304" pitchFamily="18" charset="0"/>
                <a:ea typeface="CMU Serif" panose="02000603000000000000" pitchFamily="2" charset="0"/>
                <a:cs typeface="Times New Roman" panose="02020603050405020304" pitchFamily="18" charset="0"/>
              </a:rPr>
              <a:t>A</a:t>
            </a:r>
            <a:r>
              <a:rPr lang="en-GB" i="1" baseline="-25000" dirty="0" err="1">
                <a:latin typeface="Times New Roman" panose="02020603050405020304" pitchFamily="18" charset="0"/>
                <a:ea typeface="CMU Serif" panose="02000603000000000000" pitchFamily="2" charset="0"/>
                <a:cs typeface="Times New Roman" panose="02020603050405020304" pitchFamily="18" charset="0"/>
              </a:rPr>
              <a:t>ij</a:t>
            </a:r>
            <a:r>
              <a:rPr lang="en-GB" i="1" dirty="0">
                <a:latin typeface="Times New Roman" panose="02020603050405020304" pitchFamily="18" charset="0"/>
                <a:ea typeface="CMU Serif" panose="02000603000000000000" pitchFamily="2" charset="0"/>
                <a:cs typeface="Times New Roman" panose="02020603050405020304" pitchFamily="18" charset="0"/>
              </a:rPr>
              <a:t> </a:t>
            </a:r>
            <a:r>
              <a:rPr lang="en-GB" dirty="0">
                <a:latin typeface="Times New Roman" panose="02020603050405020304" pitchFamily="18" charset="0"/>
                <a:ea typeface="CMU Serif" panose="02000603000000000000" pitchFamily="2" charset="0"/>
                <a:cs typeface="Times New Roman" panose="02020603050405020304" pitchFamily="18" charset="0"/>
              </a:rPr>
              <a:t>sin(</a:t>
            </a:r>
            <a:r>
              <a:rPr lang="en-GB" baseline="-25000" dirty="0">
                <a:latin typeface="Times New Roman" panose="02020603050405020304" pitchFamily="18" charset="0"/>
                <a:ea typeface="CMU Serif" panose="02000603000000000000" pitchFamily="2" charset="0"/>
                <a:cs typeface="Times New Roman" panose="02020603050405020304" pitchFamily="18" charset="0"/>
              </a:rPr>
              <a:t> </a:t>
            </a:r>
            <a:r>
              <a:rPr lang="en-GB" i="1" dirty="0" err="1">
                <a:latin typeface="Times New Roman" panose="02020603050405020304" pitchFamily="18" charset="0"/>
                <a:ea typeface="CMU Serif" panose="02000603000000000000" pitchFamily="2" charset="0"/>
                <a:cs typeface="Times New Roman" panose="02020603050405020304" pitchFamily="18" charset="0"/>
              </a:rPr>
              <a:t>θ</a:t>
            </a:r>
            <a:r>
              <a:rPr lang="en-GB" i="1" baseline="-25000" dirty="0" err="1">
                <a:latin typeface="Times New Roman" panose="02020603050405020304" pitchFamily="18" charset="0"/>
                <a:ea typeface="CMU Serif" panose="02000603000000000000" pitchFamily="2" charset="0"/>
                <a:cs typeface="Times New Roman" panose="02020603050405020304" pitchFamily="18" charset="0"/>
              </a:rPr>
              <a:t>j</a:t>
            </a:r>
            <a:r>
              <a:rPr lang="en-GB" baseline="-25000" dirty="0">
                <a:latin typeface="Times New Roman" panose="02020603050405020304" pitchFamily="18" charset="0"/>
                <a:ea typeface="CMU Serif" panose="02000603000000000000" pitchFamily="2" charset="0"/>
                <a:cs typeface="Times New Roman" panose="02020603050405020304" pitchFamily="18" charset="0"/>
              </a:rPr>
              <a:t> </a:t>
            </a:r>
            <a:r>
              <a:rPr lang="en-GB" dirty="0">
                <a:latin typeface="Times New Roman" panose="02020603050405020304" pitchFamily="18" charset="0"/>
                <a:ea typeface="CMU Serif" panose="02000603000000000000" pitchFamily="2" charset="0"/>
                <a:cs typeface="Times New Roman" panose="02020603050405020304" pitchFamily="18" charset="0"/>
              </a:rPr>
              <a:t> – </a:t>
            </a:r>
            <a:r>
              <a:rPr lang="en-GB" i="1" dirty="0" err="1">
                <a:latin typeface="Times New Roman" panose="02020603050405020304" pitchFamily="18" charset="0"/>
                <a:ea typeface="CMU Serif" panose="02000603000000000000" pitchFamily="2" charset="0"/>
                <a:cs typeface="Times New Roman" panose="02020603050405020304" pitchFamily="18" charset="0"/>
              </a:rPr>
              <a:t>θ</a:t>
            </a:r>
            <a:r>
              <a:rPr lang="en-GB" i="1" baseline="-25000" dirty="0" err="1">
                <a:latin typeface="Times New Roman" panose="02020603050405020304" pitchFamily="18" charset="0"/>
                <a:ea typeface="CMU Serif" panose="02000603000000000000" pitchFamily="2" charset="0"/>
                <a:cs typeface="Times New Roman" panose="02020603050405020304" pitchFamily="18" charset="0"/>
              </a:rPr>
              <a:t>i</a:t>
            </a:r>
            <a:r>
              <a:rPr lang="en-GB" i="1" baseline="-25000" dirty="0">
                <a:latin typeface="Times New Roman" panose="02020603050405020304" pitchFamily="18" charset="0"/>
                <a:ea typeface="CMU Serif" panose="02000603000000000000" pitchFamily="2" charset="0"/>
                <a:cs typeface="Times New Roman" panose="02020603050405020304" pitchFamily="18" charset="0"/>
              </a:rPr>
              <a:t> </a:t>
            </a:r>
            <a:r>
              <a:rPr lang="en-GB" dirty="0">
                <a:latin typeface="Times New Roman" panose="02020603050405020304" pitchFamily="18" charset="0"/>
                <a:ea typeface="CMU Serif" panose="02000603000000000000" pitchFamily="2" charset="0"/>
                <a:cs typeface="Times New Roman" panose="02020603050405020304" pitchFamily="18" charset="0"/>
              </a:rPr>
              <a:t>) </a:t>
            </a:r>
            <a:r>
              <a:rPr lang="en-GB" dirty="0"/>
              <a:t>is the power flow on link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GB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GB" b="1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Model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0C3B9-95C7-4B9D-9BF8-7100344743C3}" type="slidenum">
              <a:rPr lang="it-IT" smtClean="0"/>
              <a:pPr/>
              <a:t>20</a:t>
            </a:fld>
            <a:endParaRPr lang="it-IT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4B9AD823-E0C4-4AC2-B8D4-503C0C1523FF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461" y="1445561"/>
            <a:ext cx="5854530" cy="1347134"/>
          </a:xfrm>
          <a:prstGeom prst="rect">
            <a:avLst/>
          </a:prstGeom>
        </p:spPr>
      </p:pic>
      <p:sp>
        <p:nvSpPr>
          <p:cNvPr id="12" name="CasellaDiTesto 11"/>
          <p:cNvSpPr txBox="1"/>
          <p:nvPr/>
        </p:nvSpPr>
        <p:spPr>
          <a:xfrm>
            <a:off x="5316767" y="4318876"/>
            <a:ext cx="3336694" cy="236988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  <a:effectLst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𝒱</a:t>
            </a:r>
            <a:r>
              <a:rPr lang="en-GB" sz="1600" baseline="-25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CMU Serif" panose="02000603000000000000" pitchFamily="2" charset="0"/>
                <a:cs typeface="Times New Roman" panose="02020603050405020304" pitchFamily="18" charset="0"/>
              </a:rPr>
              <a:t>I</a:t>
            </a: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ea typeface="CMU Serif" panose="02000603000000000000" pitchFamily="2" charset="0"/>
                <a:cs typeface="Times New Roman" panose="02020603050405020304" pitchFamily="18" charset="0"/>
              </a:rPr>
              <a:t> : inverter (generator) nodes</a:t>
            </a:r>
            <a:b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ea typeface="CMU Serif" panose="02000603000000000000" pitchFamily="2" charset="0"/>
                <a:cs typeface="Times New Roman" panose="02020603050405020304" pitchFamily="18" charset="0"/>
              </a:rPr>
            </a:b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𝒱</a:t>
            </a:r>
            <a:r>
              <a:rPr lang="en-GB" sz="1600" baseline="-25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CMU Serif" panose="02000603000000000000" pitchFamily="2" charset="0"/>
                <a:cs typeface="Times New Roman" panose="02020603050405020304" pitchFamily="18" charset="0"/>
              </a:rPr>
              <a:t>L</a:t>
            </a: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ea typeface="CMU Serif" panose="02000603000000000000" pitchFamily="2" charset="0"/>
                <a:cs typeface="Times New Roman" panose="02020603050405020304" pitchFamily="18" charset="0"/>
              </a:rPr>
              <a:t> : load nodes</a:t>
            </a:r>
            <a:endParaRPr lang="en-GB" sz="1600" baseline="-25000" dirty="0">
              <a:solidFill>
                <a:schemeClr val="tx1">
                  <a:lumMod val="65000"/>
                  <a:lumOff val="35000"/>
                </a:schemeClr>
              </a:solidFill>
              <a:ea typeface="CMU Serif" panose="02000603000000000000" pitchFamily="2" charset="0"/>
              <a:cs typeface="Times New Roman" panose="02020603050405020304" pitchFamily="18" charset="0"/>
            </a:endParaRPr>
          </a:p>
          <a:p>
            <a:endParaRPr lang="it-IT" sz="1600" i="1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CMU Serif" panose="02000603000000000000" pitchFamily="2" charset="0"/>
              <a:cs typeface="Times New Roman" panose="02020603050405020304" pitchFamily="18" charset="0"/>
            </a:endParaRPr>
          </a:p>
          <a:p>
            <a:r>
              <a:rPr lang="el-GR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CMU Serif" panose="02000603000000000000" pitchFamily="2" charset="0"/>
                <a:cs typeface="Times New Roman" panose="02020603050405020304" pitchFamily="18" charset="0"/>
              </a:rPr>
              <a:t>θ</a:t>
            </a:r>
            <a:r>
              <a:rPr lang="en-GB" sz="1600" i="1" baseline="-25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CMU Serif" panose="02000603000000000000" pitchFamily="2" charset="0"/>
                <a:cs typeface="Times New Roman" panose="02020603050405020304" pitchFamily="18" charset="0"/>
              </a:rPr>
              <a:t>i</a:t>
            </a: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ea typeface="CMU Serif" panose="02000603000000000000" pitchFamily="2" charset="0"/>
                <a:cs typeface="Times New Roman" panose="02020603050405020304" pitchFamily="18" charset="0"/>
              </a:rPr>
              <a:t> : voltage phase angle</a:t>
            </a:r>
            <a:b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ea typeface="CMU Serif" panose="02000603000000000000" pitchFamily="2" charset="0"/>
                <a:cs typeface="Times New Roman" panose="02020603050405020304" pitchFamily="18" charset="0"/>
              </a:rPr>
            </a:br>
            <a:r>
              <a:rPr lang="it-IT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CMU Serif" panose="02000603000000000000" pitchFamily="2" charset="0"/>
                <a:cs typeface="Times New Roman" panose="02020603050405020304" pitchFamily="18" charset="0"/>
              </a:rPr>
              <a:t>D</a:t>
            </a:r>
            <a:r>
              <a:rPr lang="en-GB" sz="1600" i="1" baseline="-25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CMU Serif" panose="02000603000000000000" pitchFamily="2" charset="0"/>
                <a:cs typeface="Times New Roman" panose="02020603050405020304" pitchFamily="18" charset="0"/>
              </a:rPr>
              <a:t>i</a:t>
            </a: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ea typeface="CMU Serif" panose="02000603000000000000" pitchFamily="2" charset="0"/>
                <a:cs typeface="Times New Roman" panose="02020603050405020304" pitchFamily="18" charset="0"/>
              </a:rPr>
              <a:t> : Droop coefficient (control)</a:t>
            </a:r>
            <a:b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ea typeface="CMU Serif" panose="02000603000000000000" pitchFamily="2" charset="0"/>
                <a:cs typeface="Times New Roman" panose="02020603050405020304" pitchFamily="18" charset="0"/>
              </a:rPr>
            </a:b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CMU Serif" panose="02000603000000000000" pitchFamily="2" charset="0"/>
                <a:cs typeface="Times New Roman" panose="02020603050405020304" pitchFamily="18" charset="0"/>
              </a:rPr>
              <a:t>P</a:t>
            </a:r>
            <a:r>
              <a:rPr lang="en-GB" sz="1600" i="1" baseline="-25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CMU Serif" panose="02000603000000000000" pitchFamily="2" charset="0"/>
                <a:cs typeface="Times New Roman" panose="02020603050405020304" pitchFamily="18" charset="0"/>
              </a:rPr>
              <a:t>i</a:t>
            </a:r>
            <a:r>
              <a:rPr lang="en-GB" sz="1600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CMU Serif" panose="02000603000000000000" pitchFamily="2" charset="0"/>
                <a:cs typeface="Times New Roman" panose="02020603050405020304" pitchFamily="18" charset="0"/>
              </a:rPr>
              <a:t>*</a:t>
            </a: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ea typeface="CMU Serif" panose="02000603000000000000" pitchFamily="2" charset="0"/>
                <a:cs typeface="Times New Roman" panose="02020603050405020304" pitchFamily="18" charset="0"/>
              </a:rPr>
              <a:t> : nominal power of node </a:t>
            </a:r>
            <a:r>
              <a:rPr lang="en-GB" sz="16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CMU Serif" panose="02000603000000000000" pitchFamily="2" charset="0"/>
                <a:cs typeface="Times New Roman" panose="02020603050405020304" pitchFamily="18" charset="0"/>
              </a:rPr>
              <a:t>i</a:t>
            </a:r>
            <a:b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CMU Serif" panose="02000603000000000000" pitchFamily="2" charset="0"/>
                <a:cs typeface="Times New Roman" panose="02020603050405020304" pitchFamily="18" charset="0"/>
              </a:rPr>
            </a:br>
            <a:endParaRPr lang="en-GB" sz="1600" i="1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CMU Serif" panose="02000603000000000000" pitchFamily="2" charset="0"/>
              <a:cs typeface="Times New Roman" panose="02020603050405020304" pitchFamily="18" charset="0"/>
            </a:endParaRPr>
          </a:p>
          <a:p>
            <a:r>
              <a:rPr lang="en-GB" sz="16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CMU Serif" panose="02000603000000000000" pitchFamily="2" charset="0"/>
                <a:cs typeface="Times New Roman" panose="02020603050405020304" pitchFamily="18" charset="0"/>
              </a:rPr>
              <a:t>E</a:t>
            </a:r>
            <a:r>
              <a:rPr lang="en-GB" sz="1600" i="1" baseline="-25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CMU Serif" panose="02000603000000000000" pitchFamily="2" charset="0"/>
                <a:cs typeface="Times New Roman" panose="02020603050405020304" pitchFamily="18" charset="0"/>
              </a:rPr>
              <a:t>i</a:t>
            </a: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ea typeface="CMU Serif" panose="02000603000000000000" pitchFamily="2" charset="0"/>
                <a:cs typeface="Times New Roman" panose="02020603050405020304" pitchFamily="18" charset="0"/>
              </a:rPr>
              <a:t> : node voltage</a:t>
            </a:r>
            <a:b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ea typeface="CMU Serif" panose="02000603000000000000" pitchFamily="2" charset="0"/>
                <a:cs typeface="Times New Roman" panose="02020603050405020304" pitchFamily="18" charset="0"/>
              </a:rPr>
            </a:br>
            <a:r>
              <a:rPr lang="en-GB" sz="16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CMU Serif" panose="02000603000000000000" pitchFamily="2" charset="0"/>
                <a:cs typeface="Times New Roman" panose="02020603050405020304" pitchFamily="18" charset="0"/>
              </a:rPr>
              <a:t>Y</a:t>
            </a:r>
            <a:r>
              <a:rPr lang="en-GB" sz="1600" i="1" baseline="-25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CMU Serif" panose="02000603000000000000" pitchFamily="2" charset="0"/>
                <a:cs typeface="Times New Roman" panose="02020603050405020304" pitchFamily="18" charset="0"/>
              </a:rPr>
              <a:t>ij</a:t>
            </a: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ea typeface="CMU Serif" panose="02000603000000000000" pitchFamily="2" charset="0"/>
                <a:cs typeface="Times New Roman" panose="02020603050405020304" pitchFamily="18" charset="0"/>
              </a:rPr>
              <a:t> : admittance between </a:t>
            </a:r>
            <a:r>
              <a:rPr lang="en-GB" sz="16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CMU Serif" panose="02000603000000000000" pitchFamily="2" charset="0"/>
                <a:cs typeface="Times New Roman" panose="02020603050405020304" pitchFamily="18" charset="0"/>
              </a:rPr>
              <a:t>i</a:t>
            </a: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ea typeface="CMU Serif" panose="02000603000000000000" pitchFamily="2" charset="0"/>
                <a:cs typeface="Times New Roman" panose="02020603050405020304" pitchFamily="18" charset="0"/>
              </a:rPr>
              <a:t> and </a:t>
            </a: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CMU Serif" panose="02000603000000000000" pitchFamily="2" charset="0"/>
                <a:cs typeface="Times New Roman" panose="02020603050405020304" pitchFamily="18" charset="0"/>
              </a:rPr>
              <a:t>j</a:t>
            </a:r>
          </a:p>
        </p:txBody>
      </p:sp>
      <p:pic>
        <p:nvPicPr>
          <p:cNvPr id="16" name="Immagin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4124" y="4349435"/>
            <a:ext cx="3544367" cy="2317119"/>
          </a:xfrm>
          <a:prstGeom prst="rect">
            <a:avLst/>
          </a:prstGeom>
        </p:spPr>
      </p:pic>
      <p:cxnSp>
        <p:nvCxnSpPr>
          <p:cNvPr id="10" name="Connettore diritto 9"/>
          <p:cNvCxnSpPr/>
          <p:nvPr/>
        </p:nvCxnSpPr>
        <p:spPr>
          <a:xfrm>
            <a:off x="557346" y="1995042"/>
            <a:ext cx="317863" cy="0"/>
          </a:xfrm>
          <a:prstGeom prst="line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grpSp>
        <p:nvGrpSpPr>
          <p:cNvPr id="13" name="Gruppo 12">
            <a:extLst>
              <a:ext uri="{FF2B5EF4-FFF2-40B4-BE49-F238E27FC236}">
                <a16:creationId xmlns:a16="http://schemas.microsoft.com/office/drawing/2014/main" id="{A1F83963-DA18-40C0-A613-39192F0043B1}"/>
              </a:ext>
            </a:extLst>
          </p:cNvPr>
          <p:cNvGrpSpPr/>
          <p:nvPr/>
        </p:nvGrpSpPr>
        <p:grpSpPr>
          <a:xfrm>
            <a:off x="838997" y="988342"/>
            <a:ext cx="3327914" cy="573098"/>
            <a:chOff x="3715059" y="5728594"/>
            <a:chExt cx="3327914" cy="573098"/>
          </a:xfrm>
        </p:grpSpPr>
        <p:cxnSp>
          <p:nvCxnSpPr>
            <p:cNvPr id="14" name="Connettore 2 13">
              <a:extLst>
                <a:ext uri="{FF2B5EF4-FFF2-40B4-BE49-F238E27FC236}">
                  <a16:creationId xmlns:a16="http://schemas.microsoft.com/office/drawing/2014/main" id="{4CDB35AF-C02C-4FCB-A1F7-E8F4C47BAC2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715059" y="5920487"/>
              <a:ext cx="482811" cy="381205"/>
            </a:xfrm>
            <a:prstGeom prst="straightConnector1">
              <a:avLst/>
            </a:prstGeom>
            <a:ln w="57150">
              <a:solidFill>
                <a:schemeClr val="accent5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CasellaDiTesto 14">
              <a:extLst>
                <a:ext uri="{FF2B5EF4-FFF2-40B4-BE49-F238E27FC236}">
                  <a16:creationId xmlns:a16="http://schemas.microsoft.com/office/drawing/2014/main" id="{074A7C96-6EB0-4F29-80CF-5D27BEA3AC14}"/>
                </a:ext>
              </a:extLst>
            </p:cNvPr>
            <p:cNvSpPr txBox="1"/>
            <p:nvPr/>
          </p:nvSpPr>
          <p:spPr>
            <a:xfrm>
              <a:off x="3955193" y="5728594"/>
              <a:ext cx="3087780" cy="369332"/>
            </a:xfrm>
            <a:prstGeom prst="rect">
              <a:avLst/>
            </a:prstGeom>
            <a:gradFill flip="none" rotWithShape="1">
              <a:gsLst>
                <a:gs pos="100000">
                  <a:schemeClr val="accent5">
                    <a:lumMod val="40000"/>
                    <a:lumOff val="60000"/>
                  </a:schemeClr>
                </a:gs>
                <a:gs pos="0">
                  <a:schemeClr val="accent5">
                    <a:lumMod val="20000"/>
                    <a:lumOff val="80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38100"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n-GB" dirty="0">
                  <a:cs typeface="Times New Roman" panose="02020603050405020304" pitchFamily="18" charset="0"/>
                </a:rPr>
                <a:t>This will be our control input</a:t>
              </a:r>
              <a:endParaRPr lang="en-GB" baseline="30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" name="Gruppo 10">
            <a:extLst>
              <a:ext uri="{FF2B5EF4-FFF2-40B4-BE49-F238E27FC236}">
                <a16:creationId xmlns:a16="http://schemas.microsoft.com/office/drawing/2014/main" id="{412CC2B4-3116-4F7E-B433-B295B120081D}"/>
              </a:ext>
            </a:extLst>
          </p:cNvPr>
          <p:cNvGrpSpPr/>
          <p:nvPr/>
        </p:nvGrpSpPr>
        <p:grpSpPr>
          <a:xfrm>
            <a:off x="6950571" y="1934462"/>
            <a:ext cx="1702890" cy="369332"/>
            <a:chOff x="6831513" y="2099117"/>
            <a:chExt cx="1702890" cy="369332"/>
          </a:xfrm>
        </p:grpSpPr>
        <p:sp>
          <p:nvSpPr>
            <p:cNvPr id="17" name="CasellaDiTesto 16">
              <a:extLst>
                <a:ext uri="{FF2B5EF4-FFF2-40B4-BE49-F238E27FC236}">
                  <a16:creationId xmlns:a16="http://schemas.microsoft.com/office/drawing/2014/main" id="{C48C3B7E-9DFD-4CB6-956D-7B8EC34826CD}"/>
                </a:ext>
              </a:extLst>
            </p:cNvPr>
            <p:cNvSpPr txBox="1"/>
            <p:nvPr/>
          </p:nvSpPr>
          <p:spPr>
            <a:xfrm>
              <a:off x="6831513" y="2099117"/>
              <a:ext cx="1702890" cy="36933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>
                  <a:lumMod val="75000"/>
                </a:schemeClr>
              </a:solidFill>
            </a:ln>
            <a:effectLst/>
          </p:spPr>
          <p:txBody>
            <a:bodyPr wrap="square" rtlCol="0">
              <a:spAutoFit/>
            </a:bodyPr>
            <a:lstStyle/>
            <a:p>
              <a:r>
                <a:rPr lang="it-IT" b="1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GB" i="1" baseline="-25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CMU Serif" panose="02000603000000000000" pitchFamily="2" charset="0"/>
                <a:cs typeface="Times New Roman" panose="02020603050405020304" pitchFamily="18" charset="0"/>
              </a:endParaRPr>
            </a:p>
          </p:txBody>
        </p:sp>
        <p:pic>
          <p:nvPicPr>
            <p:cNvPr id="9" name="Immagine 8">
              <a:extLst>
                <a:ext uri="{FF2B5EF4-FFF2-40B4-BE49-F238E27FC236}">
                  <a16:creationId xmlns:a16="http://schemas.microsoft.com/office/drawing/2014/main" id="{6564E079-486F-46B9-ACEC-24F9F1B7F7F5}"/>
                </a:ext>
              </a:extLst>
            </p:cNvPr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90698" y="2153423"/>
              <a:ext cx="1377167" cy="281576"/>
            </a:xfrm>
            <a:prstGeom prst="rect">
              <a:avLst/>
            </a:prstGeom>
          </p:spPr>
        </p:pic>
      </p:grpSp>
      <p:pic>
        <p:nvPicPr>
          <p:cNvPr id="19" name="Immagine 18">
            <a:extLst>
              <a:ext uri="{FF2B5EF4-FFF2-40B4-BE49-F238E27FC236}">
                <a16:creationId xmlns:a16="http://schemas.microsoft.com/office/drawing/2014/main" id="{F4D7D2B5-B3E6-4D00-9917-C2BD82463EFF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3938" y="3121393"/>
            <a:ext cx="870829" cy="364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667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  <p:bldP spid="12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/>
              <a:t>Control goal:</a:t>
            </a:r>
            <a:r>
              <a:rPr lang="en-GB" dirty="0"/>
              <a:t> Avoid large power flows.</a:t>
            </a:r>
            <a:br>
              <a:rPr lang="en-GB" dirty="0"/>
            </a:br>
            <a:r>
              <a:rPr lang="en-GB" dirty="0"/>
              <a:t>(This would cause failure on links)</a:t>
            </a:r>
            <a:br>
              <a:rPr lang="en-GB" dirty="0"/>
            </a:br>
            <a:endParaRPr lang="en-GB" dirty="0"/>
          </a:p>
          <a:p>
            <a:r>
              <a:rPr lang="en-GB" u="sng" dirty="0"/>
              <a:t>The higher </a:t>
            </a:r>
            <a:r>
              <a:rPr lang="en-GB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GB" i="1" u="sng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GB" u="sng" dirty="0"/>
              <a:t>, the less power generator </a:t>
            </a:r>
            <a:r>
              <a:rPr lang="en-GB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GB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u="sng" dirty="0"/>
              <a:t>provides.</a:t>
            </a:r>
          </a:p>
          <a:p>
            <a:r>
              <a:rPr lang="en-GB" dirty="0"/>
              <a:t>We wish to solve the optimisation problem</a:t>
            </a: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endParaRPr lang="en-GB" dirty="0"/>
          </a:p>
          <a:p>
            <a:r>
              <a:rPr lang="en-GB" dirty="0"/>
              <a:t>I solved this problem using a </a:t>
            </a:r>
            <a:r>
              <a:rPr lang="en-GB" b="1" dirty="0"/>
              <a:t>decentralised</a:t>
            </a:r>
            <a:r>
              <a:rPr lang="en-GB" dirty="0"/>
              <a:t> and </a:t>
            </a:r>
            <a:r>
              <a:rPr lang="en-GB" b="1" dirty="0"/>
              <a:t>dynamic</a:t>
            </a:r>
            <a:r>
              <a:rPr lang="en-GB" dirty="0"/>
              <a:t> strategy.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Optimisation problem (goal)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0C3B9-95C7-4B9D-9BF8-7100344743C3}" type="slidenum">
              <a:rPr lang="it-IT" smtClean="0"/>
              <a:pPr/>
              <a:t>21</a:t>
            </a:fld>
            <a:endParaRPr lang="it-IT" dirty="0"/>
          </a:p>
        </p:txBody>
      </p:sp>
      <p:grpSp>
        <p:nvGrpSpPr>
          <p:cNvPr id="29" name="Gruppo 28">
            <a:extLst>
              <a:ext uri="{FF2B5EF4-FFF2-40B4-BE49-F238E27FC236}">
                <a16:creationId xmlns:a16="http://schemas.microsoft.com/office/drawing/2014/main" id="{9A93B952-1435-47DB-B2E3-C2E8B438B093}"/>
              </a:ext>
            </a:extLst>
          </p:cNvPr>
          <p:cNvGrpSpPr/>
          <p:nvPr/>
        </p:nvGrpSpPr>
        <p:grpSpPr>
          <a:xfrm>
            <a:off x="2339925" y="4094729"/>
            <a:ext cx="3259518" cy="934704"/>
            <a:chOff x="2339925" y="4066154"/>
            <a:chExt cx="3259518" cy="934704"/>
          </a:xfrm>
        </p:grpSpPr>
        <p:pic>
          <p:nvPicPr>
            <p:cNvPr id="28" name="Immagine 27">
              <a:extLst>
                <a:ext uri="{FF2B5EF4-FFF2-40B4-BE49-F238E27FC236}">
                  <a16:creationId xmlns:a16="http://schemas.microsoft.com/office/drawing/2014/main" id="{C3CBFD6E-42FD-4896-9E88-DFAF49191DC6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71118" y="4066154"/>
              <a:ext cx="1511868" cy="452788"/>
            </a:xfrm>
            <a:prstGeom prst="rect">
              <a:avLst/>
            </a:prstGeom>
          </p:spPr>
        </p:pic>
        <p:pic>
          <p:nvPicPr>
            <p:cNvPr id="7" name="Immagine 6">
              <a:extLst>
                <a:ext uri="{FF2B5EF4-FFF2-40B4-BE49-F238E27FC236}">
                  <a16:creationId xmlns:a16="http://schemas.microsoft.com/office/drawing/2014/main" id="{7E3A3F71-035A-4BCC-8161-5D13324BCAFF}"/>
                </a:ext>
              </a:extLst>
            </p:cNvPr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9925" y="4754368"/>
              <a:ext cx="3259518" cy="246490"/>
            </a:xfrm>
            <a:prstGeom prst="rect">
              <a:avLst/>
            </a:prstGeom>
          </p:spPr>
        </p:pic>
      </p:grpSp>
      <p:pic>
        <p:nvPicPr>
          <p:cNvPr id="40" name="Immagine 39">
            <a:extLst>
              <a:ext uri="{FF2B5EF4-FFF2-40B4-BE49-F238E27FC236}">
                <a16:creationId xmlns:a16="http://schemas.microsoft.com/office/drawing/2014/main" id="{35178C1F-DA65-461D-9E28-052D7222A13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97" t="25543" r="19197" b="28685"/>
          <a:stretch/>
        </p:blipFill>
        <p:spPr>
          <a:xfrm>
            <a:off x="7815168" y="2477857"/>
            <a:ext cx="1162098" cy="931380"/>
          </a:xfrm>
          <a:prstGeom prst="rect">
            <a:avLst/>
          </a:prstGeom>
        </p:spPr>
      </p:pic>
      <p:sp>
        <p:nvSpPr>
          <p:cNvPr id="41" name="CasellaDiTesto 40">
            <a:extLst>
              <a:ext uri="{FF2B5EF4-FFF2-40B4-BE49-F238E27FC236}">
                <a16:creationId xmlns:a16="http://schemas.microsoft.com/office/drawing/2014/main" id="{31D373EA-42E6-4BAD-ADA9-27FA4A72AED3}"/>
              </a:ext>
            </a:extLst>
          </p:cNvPr>
          <p:cNvSpPr txBox="1"/>
          <p:nvPr/>
        </p:nvSpPr>
        <p:spPr>
          <a:xfrm>
            <a:off x="6663148" y="4085852"/>
            <a:ext cx="2138575" cy="92333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  <a:effectLst/>
        </p:spPr>
        <p:txBody>
          <a:bodyPr wrap="square" rtlCol="0">
            <a:spAutoFit/>
          </a:bodyPr>
          <a:lstStyle/>
          <a:p>
            <a:r>
              <a:rPr lang="el-GR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ξ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ea typeface="CMU Serif" panose="02000603000000000000" pitchFamily="2" charset="0"/>
                <a:cs typeface="Times New Roman" panose="02020603050405020304" pitchFamily="18" charset="0"/>
              </a:rPr>
              <a:t> : vector of power flows on all links</a:t>
            </a:r>
            <a:b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ea typeface="CMU Serif" panose="02000603000000000000" pitchFamily="2" charset="0"/>
                <a:cs typeface="Times New Roman" panose="02020603050405020304" pitchFamily="18" charset="0"/>
              </a:rPr>
            </a:br>
            <a:r>
              <a:rPr lang="it-IT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ea typeface="CMU Serif" panose="02000603000000000000" pitchFamily="2" charset="0"/>
                <a:cs typeface="Times New Roman" panose="02020603050405020304" pitchFamily="18" charset="0"/>
              </a:rPr>
              <a:t> : contains all</a:t>
            </a:r>
            <a:r>
              <a:rPr lang="it-IT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it-IT" i="1" baseline="-25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GB" i="1" baseline="-250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CMU Serif" panose="02000603000000000000" pitchFamily="2" charset="0"/>
              <a:cs typeface="Times New Roman" panose="02020603050405020304" pitchFamily="18" charset="0"/>
            </a:endParaRPr>
          </a:p>
        </p:txBody>
      </p:sp>
      <p:pic>
        <p:nvPicPr>
          <p:cNvPr id="42" name="Immagine 41">
            <a:extLst>
              <a:ext uri="{FF2B5EF4-FFF2-40B4-BE49-F238E27FC236}">
                <a16:creationId xmlns:a16="http://schemas.microsoft.com/office/drawing/2014/main" id="{82AFF8C9-26B8-408B-BD9E-B38CF2A7CF46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0120" b="66738" l="25358" r="74642">
                        <a14:foregroundMark x1="55093" y1="44635" x2="50128" y2="38263"/>
                        <a14:foregroundMark x1="57407" y1="44635" x2="58333" y2="51073"/>
                        <a14:foregroundMark x1="56019" y1="43777" x2="49531" y2="38622"/>
                        <a14:foregroundMark x1="50463" y1="41202" x2="47685" y2="64807"/>
                        <a14:foregroundMark x1="47685" y1="64807" x2="61111" y2="44635"/>
                        <a14:foregroundMark x1="61111" y1="44635" x2="61111" y2="44206"/>
                        <a14:foregroundMark x1="60648" y1="44206" x2="53704" y2="54506"/>
                        <a14:backgroundMark x1="31481" y1="65236" x2="33333" y2="41202"/>
                        <a14:backgroundMark x1="49186" y1="34004" x2="56019" y2="30901"/>
                        <a14:backgroundMark x1="33333" y1="41202" x2="40005" y2="38172"/>
                        <a14:backgroundMark x1="63017" y1="40060" x2="71759" y2="51502"/>
                        <a14:backgroundMark x1="56019" y1="30901" x2="62720" y2="39671"/>
                        <a14:backgroundMark x1="71759" y1="51502" x2="69444" y2="63948"/>
                        <a14:backgroundMark x1="45370" y1="32618" x2="36111" y2="381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966" t="35043" r="32966" b="33193"/>
          <a:stretch/>
        </p:blipFill>
        <p:spPr>
          <a:xfrm>
            <a:off x="8074891" y="2669604"/>
            <a:ext cx="642652" cy="646331"/>
          </a:xfrm>
          <a:prstGeom prst="rect">
            <a:avLst/>
          </a:prstGeom>
        </p:spPr>
      </p:pic>
      <p:cxnSp>
        <p:nvCxnSpPr>
          <p:cNvPr id="15" name="Connettore diritto 14">
            <a:extLst>
              <a:ext uri="{FF2B5EF4-FFF2-40B4-BE49-F238E27FC236}">
                <a16:creationId xmlns:a16="http://schemas.microsoft.com/office/drawing/2014/main" id="{5B30B6A0-BB8A-4BBD-998B-3329B4675C76}"/>
              </a:ext>
            </a:extLst>
          </p:cNvPr>
          <p:cNvCxnSpPr>
            <a:cxnSpLocks/>
          </p:cNvCxnSpPr>
          <p:nvPr/>
        </p:nvCxnSpPr>
        <p:spPr>
          <a:xfrm flipV="1">
            <a:off x="7649363" y="2354693"/>
            <a:ext cx="0" cy="1226707"/>
          </a:xfrm>
          <a:prstGeom prst="line">
            <a:avLst/>
          </a:prstGeom>
          <a:ln w="1270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3630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5400000">
                                      <p:cBhvr>
                                        <p:cTn id="1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4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238125" y="1070700"/>
            <a:ext cx="8667750" cy="5381858"/>
          </a:xfrm>
        </p:spPr>
        <p:txBody>
          <a:bodyPr anchor="ctr"/>
          <a:lstStyle/>
          <a:p>
            <a:endParaRPr lang="en-GB" noProof="0" dirty="0"/>
          </a:p>
          <a:p>
            <a:r>
              <a:rPr lang="en-GB" noProof="0" dirty="0"/>
              <a:t>Strategy:</a:t>
            </a:r>
            <a:br>
              <a:rPr lang="en-GB" noProof="0" dirty="0"/>
            </a:br>
            <a:br>
              <a:rPr lang="en-GB" noProof="0" dirty="0"/>
            </a:br>
            <a:endParaRPr lang="en-GB" noProof="0" dirty="0"/>
          </a:p>
          <a:p>
            <a:pPr marL="457200" indent="-457200">
              <a:buFont typeface="+mj-lt"/>
              <a:buAutoNum type="arabicPeriod"/>
            </a:pPr>
            <a:r>
              <a:rPr lang="en-GB" noProof="0" dirty="0"/>
              <a:t>Locate which links are currently under the greatest stress (we can measure power flow </a:t>
            </a:r>
            <a:r>
              <a:rPr lang="en-GB" b="1" i="1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ξ</a:t>
            </a:r>
            <a:r>
              <a:rPr lang="en-GB" noProof="0" dirty="0"/>
              <a:t> ).</a:t>
            </a:r>
          </a:p>
          <a:p>
            <a:pPr marL="457200" indent="-457200">
              <a:buFont typeface="+mj-lt"/>
              <a:buAutoNum type="arabicPeriod"/>
            </a:pPr>
            <a:r>
              <a:rPr lang="en-GB" noProof="0" dirty="0"/>
              <a:t>Transmit this information </a:t>
            </a:r>
            <a:r>
              <a:rPr lang="en-GB" i="1" noProof="0" dirty="0"/>
              <a:t>upstream</a:t>
            </a:r>
            <a:r>
              <a:rPr lang="en-GB" noProof="0" dirty="0"/>
              <a:t> to the generators.</a:t>
            </a:r>
          </a:p>
          <a:p>
            <a:pPr marL="457200" indent="-457200">
              <a:buFont typeface="+mj-lt"/>
              <a:buAutoNum type="arabicPeriod"/>
            </a:pPr>
            <a:r>
              <a:rPr lang="en-GB" noProof="0" dirty="0"/>
              <a:t>Decrease the use of the generators that are congesting the network </a:t>
            </a:r>
            <a:r>
              <a:rPr lang="en-GB" dirty="0"/>
              <a:t>(by changing </a:t>
            </a:r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GB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GB" noProof="0" dirty="0"/>
              <a:t>).</a:t>
            </a: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Idea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0C3B9-95C7-4B9D-9BF8-7100344743C3}" type="slidenum">
              <a:rPr lang="it-IT" smtClean="0"/>
              <a:pPr/>
              <a:t>22</a:t>
            </a:fld>
            <a:endParaRPr lang="it-IT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19" t="11464" r="19619" b="11464"/>
          <a:stretch/>
        </p:blipFill>
        <p:spPr>
          <a:xfrm>
            <a:off x="6943901" y="1678417"/>
            <a:ext cx="1709560" cy="1445623"/>
          </a:xfrm>
          <a:prstGeom prst="rect">
            <a:avLst/>
          </a:prstGeom>
        </p:spPr>
      </p:pic>
      <p:cxnSp>
        <p:nvCxnSpPr>
          <p:cNvPr id="6" name="Connettore diritto 5"/>
          <p:cNvCxnSpPr/>
          <p:nvPr/>
        </p:nvCxnSpPr>
        <p:spPr>
          <a:xfrm flipV="1">
            <a:off x="6258713" y="1678417"/>
            <a:ext cx="0" cy="1445623"/>
          </a:xfrm>
          <a:prstGeom prst="line">
            <a:avLst/>
          </a:prstGeom>
          <a:ln w="1270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4388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egnaposto contenuto 1">
            <a:extLst>
              <a:ext uri="{FF2B5EF4-FFF2-40B4-BE49-F238E27FC236}">
                <a16:creationId xmlns:a16="http://schemas.microsoft.com/office/drawing/2014/main" id="{8308CA48-2E85-4C0D-9065-964FC0F7DE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8125" y="1070700"/>
            <a:ext cx="3694812" cy="5381858"/>
          </a:xfrm>
        </p:spPr>
        <p:txBody>
          <a:bodyPr anchor="ctr"/>
          <a:lstStyle/>
          <a:p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Ξ</a:t>
            </a:r>
            <a:r>
              <a:rPr lang="en-GB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GB" dirty="0"/>
              <a:t> : maximum flow in </a:t>
            </a:r>
            <a:br>
              <a:rPr lang="en-GB" dirty="0"/>
            </a:br>
            <a:r>
              <a:rPr lang="en-GB" dirty="0"/>
              <a:t>downstream of node </a:t>
            </a:r>
            <a:r>
              <a:rPr lang="it-IT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GB" dirty="0"/>
              <a:t>.</a:t>
            </a:r>
            <a:br>
              <a:rPr lang="en-GB" dirty="0"/>
            </a:br>
            <a:endParaRPr lang="it-IT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Ξ</a:t>
            </a:r>
            <a:r>
              <a:rPr lang="en-GB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GB" dirty="0"/>
              <a:t> gives global </a:t>
            </a:r>
            <a:br>
              <a:rPr lang="en-GB" dirty="0"/>
            </a:br>
            <a:r>
              <a:rPr lang="en-GB" dirty="0"/>
              <a:t>information but can </a:t>
            </a:r>
            <a:br>
              <a:rPr lang="en-GB" dirty="0"/>
            </a:br>
            <a:r>
              <a:rPr lang="en-GB" dirty="0"/>
              <a:t>be computed with local information</a:t>
            </a:r>
            <a:br>
              <a:rPr lang="en-GB" dirty="0"/>
            </a:br>
            <a:r>
              <a:rPr lang="en-GB" dirty="0"/>
              <a:t>and arbitrarily fast.</a:t>
            </a: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Maximum downstream flow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0C3B9-95C7-4B9D-9BF8-7100344743C3}" type="slidenum">
              <a:rPr lang="it-IT" smtClean="0"/>
              <a:pPr/>
              <a:t>23</a:t>
            </a:fld>
            <a:endParaRPr lang="it-IT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2"/>
          <a:srcRect r="2379"/>
          <a:stretch/>
        </p:blipFill>
        <p:spPr>
          <a:xfrm>
            <a:off x="3932938" y="999678"/>
            <a:ext cx="5141393" cy="5496214"/>
          </a:xfrm>
          <a:prstGeom prst="rect">
            <a:avLst/>
          </a:prstGeom>
        </p:spPr>
      </p:pic>
      <p:cxnSp>
        <p:nvCxnSpPr>
          <p:cNvPr id="8" name="Connettore diritto 7"/>
          <p:cNvCxnSpPr>
            <a:cxnSpLocks/>
          </p:cNvCxnSpPr>
          <p:nvPr/>
        </p:nvCxnSpPr>
        <p:spPr>
          <a:xfrm>
            <a:off x="5203550" y="1549153"/>
            <a:ext cx="17757" cy="994300"/>
          </a:xfrm>
          <a:prstGeom prst="line">
            <a:avLst/>
          </a:prstGeom>
          <a:ln w="76200">
            <a:solidFill>
              <a:srgbClr val="7030A0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diritto 8"/>
          <p:cNvCxnSpPr>
            <a:cxnSpLocks/>
          </p:cNvCxnSpPr>
          <p:nvPr/>
        </p:nvCxnSpPr>
        <p:spPr>
          <a:xfrm>
            <a:off x="5221307" y="2543453"/>
            <a:ext cx="917174" cy="1069697"/>
          </a:xfrm>
          <a:prstGeom prst="line">
            <a:avLst/>
          </a:prstGeom>
          <a:ln w="76200">
            <a:solidFill>
              <a:srgbClr val="7030A0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diritto 10"/>
          <p:cNvCxnSpPr>
            <a:cxnSpLocks/>
          </p:cNvCxnSpPr>
          <p:nvPr/>
        </p:nvCxnSpPr>
        <p:spPr>
          <a:xfrm>
            <a:off x="6138481" y="3613213"/>
            <a:ext cx="0" cy="882046"/>
          </a:xfrm>
          <a:prstGeom prst="line">
            <a:avLst/>
          </a:prstGeom>
          <a:ln w="76200">
            <a:solidFill>
              <a:srgbClr val="7030A0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diritto 11"/>
          <p:cNvCxnSpPr>
            <a:cxnSpLocks/>
          </p:cNvCxnSpPr>
          <p:nvPr/>
        </p:nvCxnSpPr>
        <p:spPr>
          <a:xfrm>
            <a:off x="6138481" y="4495259"/>
            <a:ext cx="1070590" cy="1194346"/>
          </a:xfrm>
          <a:prstGeom prst="line">
            <a:avLst/>
          </a:prstGeom>
          <a:ln w="76200">
            <a:solidFill>
              <a:srgbClr val="7030A0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ttangolo 13"/>
          <p:cNvSpPr/>
          <p:nvPr/>
        </p:nvSpPr>
        <p:spPr>
          <a:xfrm>
            <a:off x="5529794" y="1020570"/>
            <a:ext cx="1059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Ξ</a:t>
            </a:r>
            <a:r>
              <a:rPr lang="en-GB" baseline="-25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it-IT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0.46</a:t>
            </a:r>
            <a:endParaRPr lang="en-GB" dirty="0">
              <a:solidFill>
                <a:srgbClr val="7030A0"/>
              </a:solidFill>
            </a:endParaRPr>
          </a:p>
        </p:txBody>
      </p:sp>
      <p:sp>
        <p:nvSpPr>
          <p:cNvPr id="15" name="Ovale 14"/>
          <p:cNvSpPr/>
          <p:nvPr/>
        </p:nvSpPr>
        <p:spPr>
          <a:xfrm>
            <a:off x="5074827" y="1278384"/>
            <a:ext cx="506027" cy="506027"/>
          </a:xfrm>
          <a:prstGeom prst="ellipse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98BFE446-6C01-4679-9688-29B3823F989D}"/>
              </a:ext>
            </a:extLst>
          </p:cNvPr>
          <p:cNvSpPr txBox="1"/>
          <p:nvPr/>
        </p:nvSpPr>
        <p:spPr>
          <a:xfrm>
            <a:off x="6958011" y="5974105"/>
            <a:ext cx="1947863" cy="646331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  <a:effectLst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ea typeface="CMU Serif" panose="02000603000000000000" pitchFamily="2" charset="0"/>
                <a:cs typeface="Times New Roman" panose="02020603050405020304" pitchFamily="18" charset="0"/>
              </a:rPr>
              <a:t>The graph needs to be acyclic</a:t>
            </a:r>
            <a:endParaRPr lang="en-GB" i="1" baseline="-250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CMU Serif" panose="02000603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BD2CB06C-DD39-4590-A64F-F71D9DA4611A}"/>
              </a:ext>
            </a:extLst>
          </p:cNvPr>
          <p:cNvSpPr txBox="1"/>
          <p:nvPr/>
        </p:nvSpPr>
        <p:spPr>
          <a:xfrm>
            <a:off x="6958012" y="1103897"/>
            <a:ext cx="1947863" cy="646331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  <a:effectLst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ea typeface="CMU Serif" panose="02000603000000000000" pitchFamily="2" charset="0"/>
                <a:cs typeface="Times New Roman" panose="02020603050405020304" pitchFamily="18" charset="0"/>
              </a:rPr>
              <a:t>Blue: generator</a:t>
            </a:r>
          </a:p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ea typeface="CMU Serif" panose="02000603000000000000" pitchFamily="2" charset="0"/>
                <a:cs typeface="Times New Roman" panose="02020603050405020304" pitchFamily="18" charset="0"/>
              </a:rPr>
              <a:t>Red: load</a:t>
            </a:r>
            <a:endParaRPr lang="en-GB" i="1" baseline="-250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CMU Serif" panose="02000603000000000000" pitchFamily="2" charset="0"/>
              <a:cs typeface="Times New Roman" panose="02020603050405020304" pitchFamily="18" charset="0"/>
            </a:endParaRPr>
          </a:p>
        </p:txBody>
      </p:sp>
      <p:cxnSp>
        <p:nvCxnSpPr>
          <p:cNvPr id="18" name="Connettore diritto 17">
            <a:extLst>
              <a:ext uri="{FF2B5EF4-FFF2-40B4-BE49-F238E27FC236}">
                <a16:creationId xmlns:a16="http://schemas.microsoft.com/office/drawing/2014/main" id="{03DEC1AB-7D32-4612-A0A3-D0FC96224AF9}"/>
              </a:ext>
            </a:extLst>
          </p:cNvPr>
          <p:cNvCxnSpPr>
            <a:cxnSpLocks/>
          </p:cNvCxnSpPr>
          <p:nvPr/>
        </p:nvCxnSpPr>
        <p:spPr>
          <a:xfrm flipV="1">
            <a:off x="4029317" y="1070701"/>
            <a:ext cx="0" cy="5549735"/>
          </a:xfrm>
          <a:prstGeom prst="line">
            <a:avLst/>
          </a:prstGeom>
          <a:ln w="1270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grpSp>
        <p:nvGrpSpPr>
          <p:cNvPr id="23" name="Gruppo 22">
            <a:extLst>
              <a:ext uri="{FF2B5EF4-FFF2-40B4-BE49-F238E27FC236}">
                <a16:creationId xmlns:a16="http://schemas.microsoft.com/office/drawing/2014/main" id="{940B0DAF-32F0-4F77-A1EC-9F72FD2F1181}"/>
              </a:ext>
            </a:extLst>
          </p:cNvPr>
          <p:cNvGrpSpPr/>
          <p:nvPr/>
        </p:nvGrpSpPr>
        <p:grpSpPr>
          <a:xfrm>
            <a:off x="5298961" y="1747857"/>
            <a:ext cx="461665" cy="737818"/>
            <a:chOff x="5298961" y="1747857"/>
            <a:chExt cx="461665" cy="737818"/>
          </a:xfrm>
        </p:grpSpPr>
        <p:sp>
          <p:nvSpPr>
            <p:cNvPr id="22" name="Rettangolo 21">
              <a:extLst>
                <a:ext uri="{FF2B5EF4-FFF2-40B4-BE49-F238E27FC236}">
                  <a16:creationId xmlns:a16="http://schemas.microsoft.com/office/drawing/2014/main" id="{116C5063-9F04-42CF-8194-9C76B7F5F897}"/>
                </a:ext>
              </a:extLst>
            </p:cNvPr>
            <p:cNvSpPr/>
            <p:nvPr/>
          </p:nvSpPr>
          <p:spPr>
            <a:xfrm>
              <a:off x="5357812" y="1826857"/>
              <a:ext cx="223041" cy="4320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ettangolo 20">
              <a:extLst>
                <a:ext uri="{FF2B5EF4-FFF2-40B4-BE49-F238E27FC236}">
                  <a16:creationId xmlns:a16="http://schemas.microsoft.com/office/drawing/2014/main" id="{3FA7989E-7578-47ED-949F-2A95BB20A548}"/>
                </a:ext>
              </a:extLst>
            </p:cNvPr>
            <p:cNvSpPr/>
            <p:nvPr/>
          </p:nvSpPr>
          <p:spPr>
            <a:xfrm rot="5400000">
              <a:off x="5160885" y="1885933"/>
              <a:ext cx="73781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it-IT" sz="2400" b="1" i="1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0.46</a:t>
              </a:r>
              <a:endParaRPr lang="en-GB" sz="2400" b="1" i="1" dirty="0">
                <a:solidFill>
                  <a:srgbClr val="7030A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74541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uiExpand="1" build="p"/>
      <p:bldP spid="14" grpId="0"/>
      <p:bldP spid="15" grpId="0" animBg="1"/>
      <p:bldP spid="1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We recast the optimisation problem as</a:t>
            </a:r>
            <a:br>
              <a:rPr lang="en-GB" dirty="0"/>
            </a:br>
            <a:br>
              <a:rPr lang="en-GB" dirty="0"/>
            </a:br>
            <a:br>
              <a:rPr lang="en-GB" dirty="0"/>
            </a:br>
            <a:endParaRPr lang="en-GB" dirty="0"/>
          </a:p>
          <a:p>
            <a:r>
              <a:rPr lang="en-GB" dirty="0"/>
              <a:t>We use information on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Ξ</a:t>
            </a:r>
            <a:r>
              <a:rPr lang="en-GB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GB" dirty="0"/>
              <a:t> to regulate </a:t>
            </a:r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GB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GB" dirty="0"/>
              <a:t>:</a:t>
            </a:r>
            <a:br>
              <a:rPr lang="en-GB" dirty="0"/>
            </a:br>
            <a:br>
              <a:rPr lang="en-GB" dirty="0"/>
            </a:br>
            <a:br>
              <a:rPr lang="en-GB" dirty="0"/>
            </a:br>
            <a:endParaRPr lang="en-GB" dirty="0"/>
          </a:p>
          <a:p>
            <a:r>
              <a:rPr lang="en-GB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Optimal power flows coming from distributed algorithm </a:t>
            </a:r>
            <a:br>
              <a:rPr lang="en-GB" dirty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r>
              <a:rPr lang="en-GB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are equal to those from centralised optimisation.</a:t>
            </a:r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 equivalent control problem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0C3B9-95C7-4B9D-9BF8-7100344743C3}" type="slidenum">
              <a:rPr lang="it-IT" smtClean="0"/>
              <a:pPr/>
              <a:t>24</a:t>
            </a:fld>
            <a:endParaRPr lang="it-IT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47E89C63-3ED2-444D-BC10-428058A5C2EC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3397" y="1916318"/>
            <a:ext cx="4073518" cy="465851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9CAC8F29-56EF-471C-A528-8872C65C13DC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0093" y="3879569"/>
            <a:ext cx="2459105" cy="371065"/>
          </a:xfrm>
          <a:prstGeom prst="rect">
            <a:avLst/>
          </a:prstGeom>
        </p:spPr>
      </p:pic>
      <p:grpSp>
        <p:nvGrpSpPr>
          <p:cNvPr id="13" name="Gruppo 12">
            <a:extLst>
              <a:ext uri="{FF2B5EF4-FFF2-40B4-BE49-F238E27FC236}">
                <a16:creationId xmlns:a16="http://schemas.microsoft.com/office/drawing/2014/main" id="{0F22522F-F72B-4D6B-A9C9-3DE05F8FB445}"/>
              </a:ext>
            </a:extLst>
          </p:cNvPr>
          <p:cNvGrpSpPr/>
          <p:nvPr/>
        </p:nvGrpSpPr>
        <p:grpSpPr>
          <a:xfrm>
            <a:off x="6614097" y="3618754"/>
            <a:ext cx="2039364" cy="830997"/>
            <a:chOff x="6614097" y="3618754"/>
            <a:chExt cx="2039364" cy="830997"/>
          </a:xfrm>
        </p:grpSpPr>
        <p:sp>
          <p:nvSpPr>
            <p:cNvPr id="22" name="CasellaDiTesto 21">
              <a:extLst>
                <a:ext uri="{FF2B5EF4-FFF2-40B4-BE49-F238E27FC236}">
                  <a16:creationId xmlns:a16="http://schemas.microsoft.com/office/drawing/2014/main" id="{5353D120-F14C-43DA-88A9-2EFBC9F172F1}"/>
                </a:ext>
              </a:extLst>
            </p:cNvPr>
            <p:cNvSpPr txBox="1"/>
            <p:nvPr/>
          </p:nvSpPr>
          <p:spPr>
            <a:xfrm>
              <a:off x="6614097" y="3618754"/>
              <a:ext cx="2039364" cy="830997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>
                  <a:lumMod val="75000"/>
                </a:schemeClr>
              </a:solidFill>
            </a:ln>
            <a:effectLst/>
          </p:spPr>
          <p:txBody>
            <a:bodyPr wrap="square" rtlCol="0">
              <a:spAutoFit/>
            </a:bodyPr>
            <a:lstStyle/>
            <a:p>
              <a:br>
                <a:rPr lang="en-GB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CMU Serif" panose="02000603000000000000" pitchFamily="2" charset="0"/>
                  <a:cs typeface="Times New Roman" panose="02020603050405020304" pitchFamily="18" charset="0"/>
                </a:rPr>
              </a:br>
              <a:br>
                <a:rPr lang="en-GB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CMU Serif" panose="02000603000000000000" pitchFamily="2" charset="0"/>
                  <a:cs typeface="Times New Roman" panose="02020603050405020304" pitchFamily="18" charset="0"/>
                </a:rPr>
              </a:br>
              <a:endParaRPr lang="it-IT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CMU Serif" panose="02000603000000000000" pitchFamily="2" charset="0"/>
                <a:cs typeface="Times New Roman" panose="02020603050405020304" pitchFamily="18" charset="0"/>
              </a:endParaRPr>
            </a:p>
          </p:txBody>
        </p:sp>
        <p:pic>
          <p:nvPicPr>
            <p:cNvPr id="11" name="Immagine 10">
              <a:extLst>
                <a:ext uri="{FF2B5EF4-FFF2-40B4-BE49-F238E27FC236}">
                  <a16:creationId xmlns:a16="http://schemas.microsoft.com/office/drawing/2014/main" id="{4F0D46AE-8EB7-475D-B062-92BBE577651E}"/>
                </a:ext>
              </a:extLst>
            </p:cNvPr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69530" y="3749580"/>
              <a:ext cx="1732147" cy="616803"/>
            </a:xfrm>
            <a:prstGeom prst="rect">
              <a:avLst/>
            </a:prstGeom>
          </p:spPr>
        </p:pic>
      </p:grp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FDBEB9D7-FA3D-4704-AE16-27B474362503}"/>
              </a:ext>
            </a:extLst>
          </p:cNvPr>
          <p:cNvSpPr txBox="1"/>
          <p:nvPr/>
        </p:nvSpPr>
        <p:spPr>
          <a:xfrm>
            <a:off x="4995862" y="5976654"/>
            <a:ext cx="3657599" cy="369332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  <a:effectLst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ea typeface="CMU Serif" panose="02000603000000000000" pitchFamily="2" charset="0"/>
                <a:cs typeface="Times New Roman" panose="02020603050405020304" pitchFamily="18" charset="0"/>
              </a:rPr>
              <a:t>Some technical detail was omitted</a:t>
            </a:r>
            <a:endParaRPr lang="en-GB" i="1" baseline="-250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CMU Serif" panose="02000603000000000000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0771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2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 – centralised optimisation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0C3B9-95C7-4B9D-9BF8-7100344743C3}" type="slidenum">
              <a:rPr lang="it-IT" smtClean="0"/>
              <a:pPr/>
              <a:t>25</a:t>
            </a:fld>
            <a:endParaRPr lang="it-IT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2909" y="1184927"/>
            <a:ext cx="4917281" cy="5131594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96E5D6B6-8560-4C26-B014-5FD8A80B0FC5}"/>
              </a:ext>
            </a:extLst>
          </p:cNvPr>
          <p:cNvSpPr txBox="1"/>
          <p:nvPr/>
        </p:nvSpPr>
        <p:spPr>
          <a:xfrm>
            <a:off x="6083560" y="5670190"/>
            <a:ext cx="2628342" cy="646331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  <a:effectLst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ea typeface="CMU Serif" panose="02000603000000000000" pitchFamily="2" charset="0"/>
                <a:cs typeface="Times New Roman" panose="02020603050405020304" pitchFamily="18" charset="0"/>
              </a:rPr>
              <a:t>Power flows with centralised optimisation</a:t>
            </a:r>
            <a:endParaRPr lang="en-GB" i="1" baseline="-250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CMU Serif" panose="02000603000000000000" pitchFamily="2" charset="0"/>
              <a:cs typeface="Times New Roman" panose="02020603050405020304" pitchFamily="18" charset="0"/>
            </a:endParaRPr>
          </a:p>
        </p:txBody>
      </p:sp>
      <p:grpSp>
        <p:nvGrpSpPr>
          <p:cNvPr id="24" name="Gruppo 23">
            <a:extLst>
              <a:ext uri="{FF2B5EF4-FFF2-40B4-BE49-F238E27FC236}">
                <a16:creationId xmlns:a16="http://schemas.microsoft.com/office/drawing/2014/main" id="{A4FDC908-C228-4F3A-9585-FF42D16EA3AB}"/>
              </a:ext>
            </a:extLst>
          </p:cNvPr>
          <p:cNvGrpSpPr/>
          <p:nvPr/>
        </p:nvGrpSpPr>
        <p:grpSpPr>
          <a:xfrm>
            <a:off x="2180309" y="1214027"/>
            <a:ext cx="3530026" cy="3127809"/>
            <a:chOff x="2180309" y="1214027"/>
            <a:chExt cx="3530026" cy="3127809"/>
          </a:xfrm>
        </p:grpSpPr>
        <p:cxnSp>
          <p:nvCxnSpPr>
            <p:cNvPr id="14" name="Connettore 2 13">
              <a:extLst>
                <a:ext uri="{FF2B5EF4-FFF2-40B4-BE49-F238E27FC236}">
                  <a16:creationId xmlns:a16="http://schemas.microsoft.com/office/drawing/2014/main" id="{D6DCD306-B70C-477F-AEF9-46FE23CA7ED3}"/>
                </a:ext>
              </a:extLst>
            </p:cNvPr>
            <p:cNvCxnSpPr>
              <a:cxnSpLocks/>
            </p:cNvCxnSpPr>
            <p:nvPr/>
          </p:nvCxnSpPr>
          <p:spPr>
            <a:xfrm>
              <a:off x="5112311" y="1537192"/>
              <a:ext cx="438175" cy="2213532"/>
            </a:xfrm>
            <a:prstGeom prst="straightConnector1">
              <a:avLst/>
            </a:prstGeom>
            <a:ln w="57150">
              <a:solidFill>
                <a:schemeClr val="accent5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ttore 2 19">
              <a:extLst>
                <a:ext uri="{FF2B5EF4-FFF2-40B4-BE49-F238E27FC236}">
                  <a16:creationId xmlns:a16="http://schemas.microsoft.com/office/drawing/2014/main" id="{90ACEA3F-1D27-4ED5-8F56-47EDE28E02A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180115" y="1537192"/>
              <a:ext cx="893814" cy="1319426"/>
            </a:xfrm>
            <a:prstGeom prst="straightConnector1">
              <a:avLst/>
            </a:prstGeom>
            <a:ln w="57150">
              <a:solidFill>
                <a:schemeClr val="accent5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nettore 2 10">
              <a:extLst>
                <a:ext uri="{FF2B5EF4-FFF2-40B4-BE49-F238E27FC236}">
                  <a16:creationId xmlns:a16="http://schemas.microsoft.com/office/drawing/2014/main" id="{56131F7C-331C-4C93-B2D8-2F59D92611A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180309" y="1537192"/>
              <a:ext cx="2893620" cy="2804644"/>
            </a:xfrm>
            <a:prstGeom prst="straightConnector1">
              <a:avLst/>
            </a:prstGeom>
            <a:ln w="57150">
              <a:solidFill>
                <a:schemeClr val="accent5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" name="Gruppo 6">
              <a:extLst>
                <a:ext uri="{FF2B5EF4-FFF2-40B4-BE49-F238E27FC236}">
                  <a16:creationId xmlns:a16="http://schemas.microsoft.com/office/drawing/2014/main" id="{9B8E3E5A-6F2B-4E9D-ABBB-D9A3814872A9}"/>
                </a:ext>
              </a:extLst>
            </p:cNvPr>
            <p:cNvGrpSpPr/>
            <p:nvPr/>
          </p:nvGrpSpPr>
          <p:grpSpPr>
            <a:xfrm>
              <a:off x="3023505" y="1214027"/>
              <a:ext cx="2686830" cy="894691"/>
              <a:chOff x="3815541" y="4987233"/>
              <a:chExt cx="2686830" cy="894691"/>
            </a:xfrm>
          </p:grpSpPr>
          <p:cxnSp>
            <p:nvCxnSpPr>
              <p:cNvPr id="8" name="Connettore 2 7">
                <a:extLst>
                  <a:ext uri="{FF2B5EF4-FFF2-40B4-BE49-F238E27FC236}">
                    <a16:creationId xmlns:a16="http://schemas.microsoft.com/office/drawing/2014/main" id="{968CE734-9821-47D0-91C1-D766AA07F88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815541" y="5310398"/>
                <a:ext cx="2050424" cy="571526"/>
              </a:xfrm>
              <a:prstGeom prst="straightConnector1">
                <a:avLst/>
              </a:prstGeom>
              <a:ln w="57150">
                <a:solidFill>
                  <a:schemeClr val="accent5">
                    <a:lumMod val="60000"/>
                    <a:lumOff val="4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" name="CasellaDiTesto 8">
                <a:extLst>
                  <a:ext uri="{FF2B5EF4-FFF2-40B4-BE49-F238E27FC236}">
                    <a16:creationId xmlns:a16="http://schemas.microsoft.com/office/drawing/2014/main" id="{0A4201A8-11A0-4F5C-9B3A-2FBA0771D9F2}"/>
                  </a:ext>
                </a:extLst>
              </p:cNvPr>
              <p:cNvSpPr txBox="1"/>
              <p:nvPr/>
            </p:nvSpPr>
            <p:spPr>
              <a:xfrm>
                <a:off x="5306323" y="4987233"/>
                <a:ext cx="1196048" cy="646331"/>
              </a:xfrm>
              <a:prstGeom prst="rect">
                <a:avLst/>
              </a:prstGeom>
              <a:gradFill flip="none" rotWithShape="1">
                <a:gsLst>
                  <a:gs pos="100000">
                    <a:schemeClr val="accent5">
                      <a:lumMod val="40000"/>
                      <a:lumOff val="60000"/>
                    </a:schemeClr>
                  </a:gs>
                  <a:gs pos="0">
                    <a:schemeClr val="accent5">
                      <a:lumMod val="20000"/>
                      <a:lumOff val="8000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38100"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dirty="0"/>
                  <a:t>Maximum flows</a:t>
                </a:r>
                <a:endParaRPr lang="en-GB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19168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Example – Distributed algorithm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0C3B9-95C7-4B9D-9BF8-7100344743C3}" type="slidenum">
              <a:rPr lang="it-IT" smtClean="0"/>
              <a:pPr/>
              <a:t>26</a:t>
            </a:fld>
            <a:endParaRPr lang="it-IT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510" y="1070700"/>
            <a:ext cx="6998471" cy="5627342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6C2D56FD-1FB5-4600-BD83-557016813315}"/>
              </a:ext>
            </a:extLst>
          </p:cNvPr>
          <p:cNvSpPr txBox="1"/>
          <p:nvPr/>
        </p:nvSpPr>
        <p:spPr>
          <a:xfrm>
            <a:off x="8071235" y="5325635"/>
            <a:ext cx="911471" cy="92333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  <a:effectLst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w/</a:t>
            </a:r>
            <a:b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it-IT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freq</a:t>
            </a:r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control</a:t>
            </a:r>
            <a:endParaRPr lang="en-GB" i="1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CMU Serif" panose="02000603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C5822845-5345-4CF6-B096-AF690AA8942E}"/>
              </a:ext>
            </a:extLst>
          </p:cNvPr>
          <p:cNvSpPr txBox="1"/>
          <p:nvPr/>
        </p:nvSpPr>
        <p:spPr>
          <a:xfrm>
            <a:off x="161293" y="5325635"/>
            <a:ext cx="911471" cy="92333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  <a:effectLst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w/o </a:t>
            </a:r>
            <a:r>
              <a:rPr lang="it-IT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freq</a:t>
            </a:r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control</a:t>
            </a:r>
            <a:endParaRPr lang="en-GB" i="1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CMU Serif" panose="02000603000000000000" pitchFamily="2" charset="0"/>
              <a:cs typeface="Times New Roman" panose="02020603050405020304" pitchFamily="18" charset="0"/>
            </a:endParaRPr>
          </a:p>
        </p:txBody>
      </p:sp>
      <p:cxnSp>
        <p:nvCxnSpPr>
          <p:cNvPr id="8" name="Connettore 2 7">
            <a:extLst>
              <a:ext uri="{FF2B5EF4-FFF2-40B4-BE49-F238E27FC236}">
                <a16:creationId xmlns:a16="http://schemas.microsoft.com/office/drawing/2014/main" id="{FFCCCE2B-D2DD-4CC0-9B1D-0267745E958C}"/>
              </a:ext>
            </a:extLst>
          </p:cNvPr>
          <p:cNvCxnSpPr>
            <a:cxnSpLocks/>
          </p:cNvCxnSpPr>
          <p:nvPr/>
        </p:nvCxnSpPr>
        <p:spPr>
          <a:xfrm flipV="1">
            <a:off x="766354" y="2934789"/>
            <a:ext cx="1881052" cy="1140822"/>
          </a:xfrm>
          <a:prstGeom prst="straightConnector1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2 9">
            <a:extLst>
              <a:ext uri="{FF2B5EF4-FFF2-40B4-BE49-F238E27FC236}">
                <a16:creationId xmlns:a16="http://schemas.microsoft.com/office/drawing/2014/main" id="{A6AD74F4-1567-4A85-BD0C-9740FF6B2D5C}"/>
              </a:ext>
            </a:extLst>
          </p:cNvPr>
          <p:cNvCxnSpPr>
            <a:cxnSpLocks/>
          </p:cNvCxnSpPr>
          <p:nvPr/>
        </p:nvCxnSpPr>
        <p:spPr>
          <a:xfrm flipH="1" flipV="1">
            <a:off x="6392085" y="2934789"/>
            <a:ext cx="1881052" cy="1140822"/>
          </a:xfrm>
          <a:prstGeom prst="straightConnector1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e 10">
            <a:extLst>
              <a:ext uri="{FF2B5EF4-FFF2-40B4-BE49-F238E27FC236}">
                <a16:creationId xmlns:a16="http://schemas.microsoft.com/office/drawing/2014/main" id="{3A0DABD8-8BBC-445B-B4E8-36B195A7868B}"/>
              </a:ext>
            </a:extLst>
          </p:cNvPr>
          <p:cNvSpPr/>
          <p:nvPr/>
        </p:nvSpPr>
        <p:spPr>
          <a:xfrm>
            <a:off x="1072764" y="2952207"/>
            <a:ext cx="287383" cy="287383"/>
          </a:xfrm>
          <a:prstGeom prst="ellipse">
            <a:avLst/>
          </a:prstGeom>
          <a:noFill/>
          <a:ln w="190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e 11">
            <a:extLst>
              <a:ext uri="{FF2B5EF4-FFF2-40B4-BE49-F238E27FC236}">
                <a16:creationId xmlns:a16="http://schemas.microsoft.com/office/drawing/2014/main" id="{FCB785E5-5820-4574-B169-E7CAA064F36D}"/>
              </a:ext>
            </a:extLst>
          </p:cNvPr>
          <p:cNvSpPr/>
          <p:nvPr/>
        </p:nvSpPr>
        <p:spPr>
          <a:xfrm>
            <a:off x="4606836" y="2943497"/>
            <a:ext cx="287383" cy="287383"/>
          </a:xfrm>
          <a:prstGeom prst="ellipse">
            <a:avLst/>
          </a:prstGeom>
          <a:noFill/>
          <a:ln w="190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5227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656272" y="4126671"/>
            <a:ext cx="58314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u="sng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marco.coraggio@unina.it</a:t>
            </a:r>
            <a:endParaRPr lang="it-IT" sz="2000" u="sng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Segnaposto testo 7"/>
          <p:cNvSpPr>
            <a:spLocks noGrp="1"/>
          </p:cNvSpPr>
          <p:nvPr>
            <p:ph type="body" sz="quarter" idx="16"/>
          </p:nvPr>
        </p:nvSpPr>
        <p:spPr>
          <a:xfrm>
            <a:off x="1656272" y="3213000"/>
            <a:ext cx="5831456" cy="434880"/>
          </a:xfrm>
        </p:spPr>
        <p:txBody>
          <a:bodyPr>
            <a:noAutofit/>
          </a:bodyPr>
          <a:lstStyle/>
          <a:p>
            <a:r>
              <a:rPr lang="en-GB" dirty="0"/>
              <a:t>Thank you for your attention.</a:t>
            </a:r>
          </a:p>
        </p:txBody>
      </p:sp>
    </p:spTree>
    <p:extLst>
      <p:ext uri="{BB962C8B-B14F-4D97-AF65-F5344CB8AC3E}">
        <p14:creationId xmlns:p14="http://schemas.microsoft.com/office/powerpoint/2010/main" val="34252334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23EA691A-88FB-45FF-B53D-97734119285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it-IT" dirty="0"/>
              <a:t>A</a:t>
            </a: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A03A56C3-6CBC-4235-ADD8-1CC20C24265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it-IT" dirty="0" err="1"/>
              <a:t>Additional</a:t>
            </a:r>
            <a:r>
              <a:rPr lang="it-IT" dirty="0"/>
              <a:t> slides on </a:t>
            </a:r>
            <a:r>
              <a:rPr lang="it-IT" dirty="0" err="1"/>
              <a:t>piecewise-smooth</a:t>
            </a:r>
            <a:r>
              <a:rPr lang="it-IT" dirty="0"/>
              <a:t> networks</a:t>
            </a:r>
          </a:p>
        </p:txBody>
      </p:sp>
      <p:sp>
        <p:nvSpPr>
          <p:cNvPr id="4" name="Sottotitolo 3">
            <a:extLst>
              <a:ext uri="{FF2B5EF4-FFF2-40B4-BE49-F238E27FC236}">
                <a16:creationId xmlns:a16="http://schemas.microsoft.com/office/drawing/2014/main" id="{FC938D15-BD62-45ED-81B4-9CFF7B4D490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205726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238124" y="1070700"/>
            <a:ext cx="4185069" cy="5496214"/>
          </a:xfrm>
        </p:spPr>
        <p:txBody>
          <a:bodyPr/>
          <a:lstStyle/>
          <a:p>
            <a:r>
              <a:rPr lang="en-GB" i="1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GB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10</a:t>
            </a:r>
            <a:r>
              <a:rPr lang="en-GB" noProof="0" dirty="0"/>
              <a:t> </a:t>
            </a:r>
            <a:r>
              <a:rPr lang="en-GB" noProof="0" dirty="0" err="1"/>
              <a:t>Sprott</a:t>
            </a:r>
            <a:r>
              <a:rPr lang="en-GB" noProof="0" dirty="0"/>
              <a:t> circuits;</a:t>
            </a:r>
            <a:br>
              <a:rPr lang="en-GB" noProof="0" dirty="0"/>
            </a:br>
            <a:r>
              <a:rPr lang="en-GB" b="1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GB" dirty="0"/>
              <a:t>: </a:t>
            </a:r>
            <a:r>
              <a:rPr lang="en-GB" noProof="0" dirty="0"/>
              <a:t>3-nearest-neighbours;</a:t>
            </a:r>
            <a:br>
              <a:rPr lang="en-GB" noProof="0" dirty="0"/>
            </a:br>
            <a:r>
              <a:rPr lang="en-GB" b="1" noProof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GB" baseline="-25000" noProof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GB" noProof="0" dirty="0"/>
              <a:t>: variable.</a:t>
            </a:r>
          </a:p>
          <a:p>
            <a:r>
              <a:rPr lang="en-GB" dirty="0"/>
              <a:t>Change topology of discontinuous layer:</a:t>
            </a:r>
            <a:br>
              <a:rPr lang="en-GB" noProof="0" dirty="0"/>
            </a:br>
            <a:r>
              <a:rPr lang="en-GB" noProof="0" dirty="0" err="1"/>
              <a:t>syncrhonizability</a:t>
            </a:r>
            <a:r>
              <a:rPr lang="en-GB" noProof="0" dirty="0"/>
              <a:t> changes.</a:t>
            </a: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 2: Relation between layers </a:t>
            </a:r>
            <a:endParaRPr lang="en-GB" noProof="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0C3B9-95C7-4B9D-9BF8-7100344743C3}" type="slidenum">
              <a:rPr lang="it-IT" smtClean="0"/>
              <a:pPr/>
              <a:t>29</a:t>
            </a:fld>
            <a:endParaRPr lang="it-IT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3"/>
          <a:srcRect r="3329"/>
          <a:stretch/>
        </p:blipFill>
        <p:spPr>
          <a:xfrm>
            <a:off x="4621847" y="4217446"/>
            <a:ext cx="4437754" cy="2297430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4"/>
          <a:srcRect l="1" r="-86"/>
          <a:stretch/>
        </p:blipFill>
        <p:spPr>
          <a:xfrm>
            <a:off x="4484913" y="1364866"/>
            <a:ext cx="4590186" cy="2301716"/>
          </a:xfrm>
          <a:prstGeom prst="rect">
            <a:avLst/>
          </a:prstGeom>
        </p:spPr>
      </p:pic>
      <p:grpSp>
        <p:nvGrpSpPr>
          <p:cNvPr id="9" name="Gruppo 8"/>
          <p:cNvGrpSpPr/>
          <p:nvPr/>
        </p:nvGrpSpPr>
        <p:grpSpPr>
          <a:xfrm>
            <a:off x="81382" y="4230022"/>
            <a:ext cx="4420949" cy="2284854"/>
            <a:chOff x="116216" y="4231006"/>
            <a:chExt cx="4420949" cy="2284854"/>
          </a:xfrm>
        </p:grpSpPr>
        <p:pic>
          <p:nvPicPr>
            <p:cNvPr id="6" name="Immagine 5"/>
            <p:cNvPicPr>
              <a:picLocks noChangeAspect="1"/>
            </p:cNvPicPr>
            <p:nvPr/>
          </p:nvPicPr>
          <p:blipFill rotWithShape="1">
            <a:blip r:embed="rId5"/>
            <a:srcRect t="2121" r="3425" b="1"/>
            <a:stretch/>
          </p:blipFill>
          <p:spPr>
            <a:xfrm>
              <a:off x="116216" y="4267200"/>
              <a:ext cx="4420949" cy="2248660"/>
            </a:xfrm>
            <a:prstGeom prst="rect">
              <a:avLst/>
            </a:prstGeom>
          </p:spPr>
        </p:pic>
        <p:sp>
          <p:nvSpPr>
            <p:cNvPr id="8" name="Rettangolo 7"/>
            <p:cNvSpPr/>
            <p:nvPr/>
          </p:nvSpPr>
          <p:spPr>
            <a:xfrm>
              <a:off x="2707481" y="4231006"/>
              <a:ext cx="126207" cy="457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cxnSp>
        <p:nvCxnSpPr>
          <p:cNvPr id="10" name="Connettore diritto 9"/>
          <p:cNvCxnSpPr/>
          <p:nvPr/>
        </p:nvCxnSpPr>
        <p:spPr>
          <a:xfrm>
            <a:off x="4423193" y="1182255"/>
            <a:ext cx="0" cy="2579848"/>
          </a:xfrm>
          <a:prstGeom prst="line">
            <a:avLst/>
          </a:prstGeom>
          <a:ln w="1270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452409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>
            <a:extLst>
              <a:ext uri="{FF2B5EF4-FFF2-40B4-BE49-F238E27FC236}">
                <a16:creationId xmlns:a16="http://schemas.microsoft.com/office/drawing/2014/main" id="{AFF09EFD-AD43-4931-8CE3-C101FEB59F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M. Sc. in Automation engineering in 2016.</a:t>
            </a:r>
          </a:p>
          <a:p>
            <a:r>
              <a:rPr lang="it-IT" dirty="0"/>
              <a:t>PhD </a:t>
            </a:r>
            <a:r>
              <a:rPr lang="it-IT" dirty="0" err="1"/>
              <a:t>specialised</a:t>
            </a:r>
            <a:r>
              <a:rPr lang="it-IT" dirty="0"/>
              <a:t> in Control Theory</a:t>
            </a:r>
            <a:br>
              <a:rPr lang="it-IT" dirty="0"/>
            </a:br>
            <a:r>
              <a:rPr lang="it-IT" sz="1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scholarship</a:t>
            </a:r>
            <a:r>
              <a:rPr lang="it-IT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from University (</a:t>
            </a:r>
            <a:r>
              <a:rPr lang="it-IT" sz="18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borsa di ateneo</a:t>
            </a:r>
            <a:r>
              <a:rPr lang="it-IT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).</a:t>
            </a:r>
            <a:endParaRPr lang="it-IT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it-IT" dirty="0"/>
              <a:t>3 </a:t>
            </a:r>
            <a:r>
              <a:rPr lang="it-IT" dirty="0" err="1"/>
              <a:t>months</a:t>
            </a:r>
            <a:r>
              <a:rPr lang="it-IT" dirty="0"/>
              <a:t> </a:t>
            </a:r>
            <a:r>
              <a:rPr lang="it-IT" dirty="0" err="1"/>
              <a:t>at</a:t>
            </a:r>
            <a:r>
              <a:rPr lang="it-IT" dirty="0"/>
              <a:t> Uni. of </a:t>
            </a:r>
            <a:r>
              <a:rPr lang="it-IT" dirty="0" err="1"/>
              <a:t>Calif</a:t>
            </a:r>
            <a:r>
              <a:rPr lang="it-IT" dirty="0"/>
              <a:t>. Santa Barbara</a:t>
            </a:r>
            <a:br>
              <a:rPr lang="it-IT" dirty="0"/>
            </a:br>
            <a:r>
              <a:rPr lang="it-IT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with Prof. Francesco Bullo and Dr. Saber Jafarpour.</a:t>
            </a:r>
            <a:endParaRPr lang="it-IT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dirty="0"/>
              <a:t>Research products:</a:t>
            </a:r>
          </a:p>
          <a:p>
            <a:pPr lvl="1"/>
            <a:r>
              <a:rPr lang="en-US" b="1" dirty="0"/>
              <a:t>2</a:t>
            </a:r>
            <a:r>
              <a:rPr lang="en-US" dirty="0"/>
              <a:t> journal papers (</a:t>
            </a:r>
            <a:r>
              <a:rPr lang="en-US" b="1" dirty="0"/>
              <a:t>+1 </a:t>
            </a:r>
            <a:r>
              <a:rPr lang="en-US" dirty="0"/>
              <a:t>submitted),</a:t>
            </a:r>
          </a:p>
          <a:p>
            <a:pPr lvl="1"/>
            <a:r>
              <a:rPr lang="en-US" b="1" dirty="0"/>
              <a:t>3 </a:t>
            </a:r>
            <a:r>
              <a:rPr lang="en-US" dirty="0"/>
              <a:t>conference papers,</a:t>
            </a:r>
          </a:p>
          <a:p>
            <a:pPr lvl="1"/>
            <a:r>
              <a:rPr lang="en-US" b="1" dirty="0"/>
              <a:t>4 </a:t>
            </a:r>
            <a:r>
              <a:rPr lang="en-US" dirty="0"/>
              <a:t>keynotes at conferences.</a:t>
            </a:r>
            <a:endParaRPr lang="it-IT" dirty="0"/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2AF38F07-FC3F-48DD-B0B1-DD5E960F49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Genearal</a:t>
            </a:r>
            <a:r>
              <a:rPr lang="it-IT" dirty="0"/>
              <a:t> Information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A6FD8552-1070-4830-B119-801FCCAE33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0C3B9-95C7-4B9D-9BF8-7100344743C3}" type="slidenum">
              <a:rPr lang="it-IT" smtClean="0"/>
              <a:pPr/>
              <a:t>3</a:t>
            </a:fld>
            <a:endParaRPr lang="it-IT" dirty="0"/>
          </a:p>
        </p:txBody>
      </p:sp>
      <p:grpSp>
        <p:nvGrpSpPr>
          <p:cNvPr id="5" name="Gruppo 4">
            <a:extLst>
              <a:ext uri="{FF2B5EF4-FFF2-40B4-BE49-F238E27FC236}">
                <a16:creationId xmlns:a16="http://schemas.microsoft.com/office/drawing/2014/main" id="{550241D1-0493-4002-9E7B-6B066C24C283}"/>
              </a:ext>
            </a:extLst>
          </p:cNvPr>
          <p:cNvGrpSpPr/>
          <p:nvPr/>
        </p:nvGrpSpPr>
        <p:grpSpPr>
          <a:xfrm>
            <a:off x="6736426" y="2805991"/>
            <a:ext cx="1748318" cy="1246018"/>
            <a:chOff x="7230219" y="429629"/>
            <a:chExt cx="1748318" cy="1246018"/>
          </a:xfrm>
        </p:grpSpPr>
        <p:pic>
          <p:nvPicPr>
            <p:cNvPr id="6" name="Immagine 5" descr="Immagine che contiene cibo&#10;&#10;Descrizione generata automaticamente">
              <a:extLst>
                <a:ext uri="{FF2B5EF4-FFF2-40B4-BE49-F238E27FC236}">
                  <a16:creationId xmlns:a16="http://schemas.microsoft.com/office/drawing/2014/main" id="{431F3033-0834-42FF-9C9E-64ADEE7D7E3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450"/>
            <a:stretch/>
          </p:blipFill>
          <p:spPr>
            <a:xfrm>
              <a:off x="7636378" y="429629"/>
              <a:ext cx="936000" cy="956629"/>
            </a:xfrm>
            <a:prstGeom prst="rect">
              <a:avLst/>
            </a:prstGeom>
          </p:spPr>
        </p:pic>
        <p:pic>
          <p:nvPicPr>
            <p:cNvPr id="7" name="Immagine 6" descr="Immagine che contiene screenshot&#10;&#10;Descrizione generata automaticamente">
              <a:extLst>
                <a:ext uri="{FF2B5EF4-FFF2-40B4-BE49-F238E27FC236}">
                  <a16:creationId xmlns:a16="http://schemas.microsoft.com/office/drawing/2014/main" id="{55C01572-AAB3-4171-8112-99EF59AE140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000" t="16745" r="10000" b="70928"/>
            <a:stretch/>
          </p:blipFill>
          <p:spPr>
            <a:xfrm>
              <a:off x="7230219" y="1496053"/>
              <a:ext cx="1748318" cy="179594"/>
            </a:xfrm>
            <a:prstGeom prst="rect">
              <a:avLst/>
            </a:prstGeom>
          </p:spPr>
        </p:pic>
      </p:grpSp>
      <p:pic>
        <p:nvPicPr>
          <p:cNvPr id="9" name="Immagine 8" descr="Immagine che contiene testo, mappa&#10;&#10;Descrizione generata automaticamente">
            <a:extLst>
              <a:ext uri="{FF2B5EF4-FFF2-40B4-BE49-F238E27FC236}">
                <a16:creationId xmlns:a16="http://schemas.microsoft.com/office/drawing/2014/main" id="{CE4FE5F3-8E56-426B-96BB-A9300E11EFD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14" r="18914" b="26996"/>
          <a:stretch/>
        </p:blipFill>
        <p:spPr>
          <a:xfrm>
            <a:off x="6652643" y="1145748"/>
            <a:ext cx="1915885" cy="1399319"/>
          </a:xfrm>
          <a:prstGeom prst="rect">
            <a:avLst/>
          </a:prstGeom>
        </p:spPr>
      </p:pic>
      <p:pic>
        <p:nvPicPr>
          <p:cNvPr id="25" name="Immagine 24">
            <a:extLst>
              <a:ext uri="{FF2B5EF4-FFF2-40B4-BE49-F238E27FC236}">
                <a16:creationId xmlns:a16="http://schemas.microsoft.com/office/drawing/2014/main" id="{BAB835DB-57C5-43B3-B5C7-871B1E360B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323484">
            <a:off x="6814860" y="4558460"/>
            <a:ext cx="1790624" cy="1948996"/>
          </a:xfrm>
          <a:prstGeom prst="rect">
            <a:avLst/>
          </a:prstGeom>
        </p:spPr>
      </p:pic>
      <p:graphicFrame>
        <p:nvGraphicFramePr>
          <p:cNvPr id="11" name="Tabella 10">
            <a:extLst>
              <a:ext uri="{FF2B5EF4-FFF2-40B4-BE49-F238E27FC236}">
                <a16:creationId xmlns:a16="http://schemas.microsoft.com/office/drawing/2014/main" id="{72A86ACE-FD78-496D-AF33-47ADC2F5B0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9463004"/>
              </p:ext>
            </p:extLst>
          </p:nvPr>
        </p:nvGraphicFramePr>
        <p:xfrm>
          <a:off x="613845" y="5106496"/>
          <a:ext cx="4853895" cy="1524000"/>
        </p:xfrm>
        <a:graphic>
          <a:graphicData uri="http://schemas.openxmlformats.org/drawingml/2006/table">
            <a:tbl>
              <a:tblPr firstRow="1" bandRow="1">
                <a:tableStyleId>{D03447BB-5D67-496B-8E87-E561075AD55C}</a:tableStyleId>
              </a:tblPr>
              <a:tblGrid>
                <a:gridCol w="970779">
                  <a:extLst>
                    <a:ext uri="{9D8B030D-6E8A-4147-A177-3AD203B41FA5}">
                      <a16:colId xmlns:a16="http://schemas.microsoft.com/office/drawing/2014/main" val="4072490505"/>
                    </a:ext>
                  </a:extLst>
                </a:gridCol>
                <a:gridCol w="970779">
                  <a:extLst>
                    <a:ext uri="{9D8B030D-6E8A-4147-A177-3AD203B41FA5}">
                      <a16:colId xmlns:a16="http://schemas.microsoft.com/office/drawing/2014/main" val="3183405344"/>
                    </a:ext>
                  </a:extLst>
                </a:gridCol>
                <a:gridCol w="970779">
                  <a:extLst>
                    <a:ext uri="{9D8B030D-6E8A-4147-A177-3AD203B41FA5}">
                      <a16:colId xmlns:a16="http://schemas.microsoft.com/office/drawing/2014/main" val="2186497419"/>
                    </a:ext>
                  </a:extLst>
                </a:gridCol>
                <a:gridCol w="970779">
                  <a:extLst>
                    <a:ext uri="{9D8B030D-6E8A-4147-A177-3AD203B41FA5}">
                      <a16:colId xmlns:a16="http://schemas.microsoft.com/office/drawing/2014/main" val="2561106670"/>
                    </a:ext>
                  </a:extLst>
                </a:gridCol>
                <a:gridCol w="970779">
                  <a:extLst>
                    <a:ext uri="{9D8B030D-6E8A-4147-A177-3AD203B41FA5}">
                      <a16:colId xmlns:a16="http://schemas.microsoft.com/office/drawing/2014/main" val="1500550252"/>
                    </a:ext>
                  </a:extLst>
                </a:gridCol>
              </a:tblGrid>
              <a:tr h="304800">
                <a:tc gridSpan="5">
                  <a:txBody>
                    <a:bodyPr/>
                    <a:lstStyle/>
                    <a:p>
                      <a:pPr algn="ctr"/>
                      <a:r>
                        <a:rPr lang="en-GB" sz="1400" b="0" i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Credits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b="0" i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1421316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r>
                        <a:rPr lang="en-GB" sz="1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Area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Year 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Year 2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Year 3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Total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6997938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Courses</a:t>
                      </a:r>
                      <a:endParaRPr lang="en-GB" sz="1400" i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28.5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36.5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06999732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Seminars</a:t>
                      </a:r>
                      <a:endParaRPr lang="en-GB" sz="1400" i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3.9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5.8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4.3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14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162349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Research</a:t>
                      </a:r>
                      <a:endParaRPr lang="en-GB" sz="1400" i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27.6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46.2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55.7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129.5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987401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7487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571500" indent="-571500"/>
            <a:r>
              <a:rPr lang="en-GB" sz="1800" cap="small" noProof="0" dirty="0"/>
              <a:t>Future work:</a:t>
            </a:r>
            <a:br>
              <a:rPr lang="en-GB" noProof="0" dirty="0"/>
            </a:br>
            <a:r>
              <a:rPr lang="en-GB" noProof="0" dirty="0"/>
              <a:t>Can we find smaller </a:t>
            </a:r>
            <a:br>
              <a:rPr lang="en-GB" noProof="0" dirty="0"/>
            </a:br>
            <a:r>
              <a:rPr lang="en-GB" noProof="0" dirty="0"/>
              <a:t>coupling thresholds </a:t>
            </a:r>
            <a:br>
              <a:rPr lang="en-GB" noProof="0" dirty="0"/>
            </a:br>
            <a:r>
              <a:rPr lang="en-GB" noProof="0" dirty="0"/>
              <a:t>that depend on </a:t>
            </a:r>
            <a:br>
              <a:rPr lang="en-GB" noProof="0" dirty="0"/>
            </a:br>
            <a:r>
              <a:rPr lang="en-GB" noProof="0" dirty="0"/>
              <a:t>each other?</a:t>
            </a:r>
            <a:br>
              <a:rPr lang="en-GB" noProof="0" dirty="0"/>
            </a:br>
            <a:endParaRPr lang="en-GB" noProof="0" dirty="0"/>
          </a:p>
          <a:p>
            <a:pPr marL="571500" indent="-571500"/>
            <a:r>
              <a:rPr lang="en-GB" sz="1800" cap="small" dirty="0"/>
              <a:t>Extension:</a:t>
            </a:r>
            <a:br>
              <a:rPr lang="en-GB" dirty="0"/>
            </a:br>
            <a:r>
              <a:rPr lang="en-GB" dirty="0"/>
              <a:t>I recently </a:t>
            </a:r>
            <a:r>
              <a:rPr lang="en-GB" noProof="0" dirty="0"/>
              <a:t>proved that discontinuous coupling can:</a:t>
            </a:r>
          </a:p>
          <a:p>
            <a:pPr marL="931500" lvl="1" indent="-571500"/>
            <a:r>
              <a:rPr lang="en-GB" sz="2400" noProof="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Synchronize non-identical agents.</a:t>
            </a:r>
            <a:endParaRPr lang="en-GB" sz="2400" noProof="0" dirty="0"/>
          </a:p>
          <a:p>
            <a:pPr marL="931500" lvl="1" indent="-571500"/>
            <a:r>
              <a:rPr lang="en-GB" sz="2400" noProof="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Compensate disturbances.</a:t>
            </a: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Remarks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0C3B9-95C7-4B9D-9BF8-7100344743C3}" type="slidenum">
              <a:rPr lang="it-IT" smtClean="0"/>
              <a:pPr/>
              <a:t>30</a:t>
            </a:fld>
            <a:endParaRPr lang="it-IT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3"/>
          <a:srcRect l="1" r="-86"/>
          <a:stretch/>
        </p:blipFill>
        <p:spPr>
          <a:xfrm>
            <a:off x="4484913" y="1607464"/>
            <a:ext cx="4590186" cy="2301716"/>
          </a:xfrm>
          <a:prstGeom prst="rect">
            <a:avLst/>
          </a:prstGeom>
        </p:spPr>
      </p:pic>
      <p:sp>
        <p:nvSpPr>
          <p:cNvPr id="6" name="Rettangolo arrotondato 5"/>
          <p:cNvSpPr/>
          <p:nvPr/>
        </p:nvSpPr>
        <p:spPr>
          <a:xfrm rot="2115796">
            <a:off x="4979099" y="2665394"/>
            <a:ext cx="2519041" cy="340456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" name="Connettore diritto 6"/>
          <p:cNvCxnSpPr>
            <a:cxnSpLocks/>
          </p:cNvCxnSpPr>
          <p:nvPr/>
        </p:nvCxnSpPr>
        <p:spPr>
          <a:xfrm>
            <a:off x="4423193" y="1607464"/>
            <a:ext cx="0" cy="2094315"/>
          </a:xfrm>
          <a:prstGeom prst="line">
            <a:avLst/>
          </a:prstGeom>
          <a:ln w="1270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974540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23EA691A-88FB-45FF-B53D-97734119285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it-IT" dirty="0"/>
              <a:t>B</a:t>
            </a: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A03A56C3-6CBC-4235-ADD8-1CC20C24265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it-IT" dirty="0" err="1"/>
              <a:t>Additional</a:t>
            </a:r>
            <a:r>
              <a:rPr lang="it-IT" dirty="0"/>
              <a:t> slides on </a:t>
            </a:r>
            <a:r>
              <a:rPr lang="it-IT" dirty="0" err="1"/>
              <a:t>microgrids</a:t>
            </a:r>
            <a:endParaRPr lang="it-IT" dirty="0"/>
          </a:p>
        </p:txBody>
      </p:sp>
      <p:sp>
        <p:nvSpPr>
          <p:cNvPr id="4" name="Sottotitolo 3">
            <a:extLst>
              <a:ext uri="{FF2B5EF4-FFF2-40B4-BE49-F238E27FC236}">
                <a16:creationId xmlns:a16="http://schemas.microsoft.com/office/drawing/2014/main" id="{FC938D15-BD62-45ED-81B4-9CFF7B4D490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6055292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noProof="0" dirty="0"/>
              <a:t>it would be impractical to compute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Ξ̃</a:t>
            </a:r>
            <a:r>
              <a:rPr lang="en-GB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GB" noProof="0" dirty="0"/>
              <a:t>.</a:t>
            </a:r>
            <a:br>
              <a:rPr lang="en-GB" noProof="0" dirty="0"/>
            </a:br>
            <a:r>
              <a:rPr lang="en-GB" noProof="0" dirty="0"/>
              <a:t>(centralised and cumbersome)</a:t>
            </a:r>
            <a:br>
              <a:rPr lang="en-GB" noProof="0" dirty="0"/>
            </a:br>
            <a:endParaRPr lang="en-GB" noProof="0" dirty="0"/>
          </a:p>
          <a:p>
            <a:r>
              <a:rPr lang="en-GB" dirty="0"/>
              <a:t>A first order arbitrarily fast system is used to compute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Ξ̃</a:t>
            </a:r>
            <a:r>
              <a:rPr lang="en-GB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GB" dirty="0"/>
              <a:t> </a:t>
            </a:r>
            <a:br>
              <a:rPr lang="en-GB" dirty="0"/>
            </a:br>
            <a:r>
              <a:rPr lang="en-GB" dirty="0"/>
              <a:t>(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Ξ</a:t>
            </a:r>
            <a:r>
              <a:rPr lang="en-GB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/>
              <a:t>→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Ξ̃</a:t>
            </a:r>
            <a:r>
              <a:rPr lang="en-GB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GB" dirty="0"/>
              <a:t>)</a:t>
            </a:r>
            <a:endParaRPr lang="en-GB" noProof="0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A better definition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0C3B9-95C7-4B9D-9BF8-7100344743C3}" type="slidenum">
              <a:rPr lang="it-IT" smtClean="0"/>
              <a:pPr/>
              <a:t>32</a:t>
            </a:fld>
            <a:endParaRPr lang="it-IT" dirty="0"/>
          </a:p>
        </p:txBody>
      </p:sp>
      <p:grpSp>
        <p:nvGrpSpPr>
          <p:cNvPr id="15" name="Gruppo 14"/>
          <p:cNvGrpSpPr/>
          <p:nvPr/>
        </p:nvGrpSpPr>
        <p:grpSpPr>
          <a:xfrm>
            <a:off x="1157527" y="4030354"/>
            <a:ext cx="7138711" cy="1997117"/>
            <a:chOff x="1148002" y="4544704"/>
            <a:chExt cx="7138711" cy="1997117"/>
          </a:xfrm>
        </p:grpSpPr>
        <p:pic>
          <p:nvPicPr>
            <p:cNvPr id="14" name="Immagine 13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63098" y="4544704"/>
              <a:ext cx="6923615" cy="1113716"/>
            </a:xfrm>
            <a:prstGeom prst="rect">
              <a:avLst/>
            </a:prstGeom>
          </p:spPr>
        </p:pic>
        <p:sp>
          <p:nvSpPr>
            <p:cNvPr id="10" name="Parentesi graffa aperta 9"/>
            <p:cNvSpPr/>
            <p:nvPr/>
          </p:nvSpPr>
          <p:spPr>
            <a:xfrm rot="16200000">
              <a:off x="2195466" y="5766891"/>
              <a:ext cx="333173" cy="294779"/>
            </a:xfrm>
            <a:prstGeom prst="leftBrace">
              <a:avLst>
                <a:gd name="adj1" fmla="val 25000"/>
                <a:gd name="adj2" fmla="val 50000"/>
              </a:avLst>
            </a:prstGeom>
            <a:ln w="190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CasellaDiTesto 10"/>
            <p:cNvSpPr txBox="1"/>
            <p:nvPr/>
          </p:nvSpPr>
          <p:spPr>
            <a:xfrm>
              <a:off x="1148002" y="6172489"/>
              <a:ext cx="2438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convergence rate</a:t>
              </a:r>
            </a:p>
          </p:txBody>
        </p:sp>
      </p:grpSp>
      <p:cxnSp>
        <p:nvCxnSpPr>
          <p:cNvPr id="12" name="Connettore diritto 11"/>
          <p:cNvCxnSpPr/>
          <p:nvPr/>
        </p:nvCxnSpPr>
        <p:spPr>
          <a:xfrm>
            <a:off x="5237307" y="4879686"/>
            <a:ext cx="609600" cy="0"/>
          </a:xfrm>
          <a:prstGeom prst="line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diritto 12"/>
          <p:cNvCxnSpPr/>
          <p:nvPr/>
        </p:nvCxnSpPr>
        <p:spPr>
          <a:xfrm>
            <a:off x="7093816" y="5152158"/>
            <a:ext cx="614219" cy="0"/>
          </a:xfrm>
          <a:prstGeom prst="line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2505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noProof="0" dirty="0"/>
              <a:t>Since flows are measurable, it is possible to infer locally whether each node is an inverter or a load.</a:t>
            </a:r>
          </a:p>
          <a:p>
            <a:r>
              <a:rPr lang="en-GB" noProof="0" dirty="0"/>
              <a:t>We want to transmit this information in a distributed fashion.</a:t>
            </a:r>
            <a:br>
              <a:rPr lang="en-GB" noProof="0" dirty="0"/>
            </a:br>
            <a:br>
              <a:rPr lang="en-GB" noProof="0" dirty="0"/>
            </a:br>
            <a:br>
              <a:rPr lang="en-GB" noProof="0" dirty="0"/>
            </a:br>
            <a:br>
              <a:rPr lang="en-GB" noProof="0" dirty="0"/>
            </a:br>
            <a:br>
              <a:rPr lang="en-GB" noProof="0" dirty="0"/>
            </a:br>
            <a:br>
              <a:rPr lang="en-GB" noProof="0" dirty="0"/>
            </a:br>
            <a:br>
              <a:rPr lang="en-GB" noProof="0" dirty="0"/>
            </a:br>
            <a:br>
              <a:rPr lang="en-GB" noProof="0" dirty="0"/>
            </a:br>
            <a:endParaRPr lang="en-GB" noProof="0" dirty="0"/>
          </a:p>
          <a:p>
            <a:r>
              <a:rPr lang="en-GB" noProof="0" dirty="0"/>
              <a:t>Converges very quickly, at most </a:t>
            </a:r>
            <a:r>
              <a:rPr lang="en-GB" i="1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GB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1</a:t>
            </a:r>
            <a:r>
              <a:rPr lang="en-GB" noProof="0" dirty="0"/>
              <a:t> iterations.</a:t>
            </a: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Adjusting the algorithm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0C3B9-95C7-4B9D-9BF8-7100344743C3}" type="slidenum">
              <a:rPr lang="it-IT" smtClean="0"/>
              <a:pPr/>
              <a:t>33</a:t>
            </a:fld>
            <a:endParaRPr lang="it-IT" dirty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t="53393"/>
          <a:stretch/>
        </p:blipFill>
        <p:spPr>
          <a:xfrm>
            <a:off x="184829" y="4299469"/>
            <a:ext cx="6374042" cy="1349066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b="46607"/>
          <a:stretch/>
        </p:blipFill>
        <p:spPr>
          <a:xfrm>
            <a:off x="184829" y="2665391"/>
            <a:ext cx="6374042" cy="1545468"/>
          </a:xfrm>
          <a:prstGeom prst="rect">
            <a:avLst/>
          </a:prstGeom>
        </p:spPr>
      </p:pic>
      <p:sp>
        <p:nvSpPr>
          <p:cNvPr id="8" name="Figura a mano libera 7"/>
          <p:cNvSpPr/>
          <p:nvPr/>
        </p:nvSpPr>
        <p:spPr>
          <a:xfrm>
            <a:off x="1691640" y="2644949"/>
            <a:ext cx="4164330" cy="1211580"/>
          </a:xfrm>
          <a:custGeom>
            <a:avLst/>
            <a:gdLst>
              <a:gd name="connsiteX0" fmla="*/ 152400 w 4164330"/>
              <a:gd name="connsiteY0" fmla="*/ 742950 h 1211580"/>
              <a:gd name="connsiteX1" fmla="*/ 0 w 4164330"/>
              <a:gd name="connsiteY1" fmla="*/ 1143000 h 1211580"/>
              <a:gd name="connsiteX2" fmla="*/ 232410 w 4164330"/>
              <a:gd name="connsiteY2" fmla="*/ 1211580 h 1211580"/>
              <a:gd name="connsiteX3" fmla="*/ 678180 w 4164330"/>
              <a:gd name="connsiteY3" fmla="*/ 967740 h 1211580"/>
              <a:gd name="connsiteX4" fmla="*/ 842010 w 4164330"/>
              <a:gd name="connsiteY4" fmla="*/ 1085850 h 1211580"/>
              <a:gd name="connsiteX5" fmla="*/ 1177290 w 4164330"/>
              <a:gd name="connsiteY5" fmla="*/ 990600 h 1211580"/>
              <a:gd name="connsiteX6" fmla="*/ 1813560 w 4164330"/>
              <a:gd name="connsiteY6" fmla="*/ 834390 h 1211580"/>
              <a:gd name="connsiteX7" fmla="*/ 1821180 w 4164330"/>
              <a:gd name="connsiteY7" fmla="*/ 678180 h 1211580"/>
              <a:gd name="connsiteX8" fmla="*/ 1051560 w 4164330"/>
              <a:gd name="connsiteY8" fmla="*/ 579120 h 1211580"/>
              <a:gd name="connsiteX9" fmla="*/ 1348740 w 4164330"/>
              <a:gd name="connsiteY9" fmla="*/ 114300 h 1211580"/>
              <a:gd name="connsiteX10" fmla="*/ 2164080 w 4164330"/>
              <a:gd name="connsiteY10" fmla="*/ 64770 h 1211580"/>
              <a:gd name="connsiteX11" fmla="*/ 2846070 w 4164330"/>
              <a:gd name="connsiteY11" fmla="*/ 350520 h 1211580"/>
              <a:gd name="connsiteX12" fmla="*/ 3082290 w 4164330"/>
              <a:gd name="connsiteY12" fmla="*/ 685800 h 1211580"/>
              <a:gd name="connsiteX13" fmla="*/ 3188970 w 4164330"/>
              <a:gd name="connsiteY13" fmla="*/ 906780 h 1211580"/>
              <a:gd name="connsiteX14" fmla="*/ 3573780 w 4164330"/>
              <a:gd name="connsiteY14" fmla="*/ 887730 h 1211580"/>
              <a:gd name="connsiteX15" fmla="*/ 3859530 w 4164330"/>
              <a:gd name="connsiteY15" fmla="*/ 1040130 h 1211580"/>
              <a:gd name="connsiteX16" fmla="*/ 4069080 w 4164330"/>
              <a:gd name="connsiteY16" fmla="*/ 1059180 h 1211580"/>
              <a:gd name="connsiteX17" fmla="*/ 4164330 w 4164330"/>
              <a:gd name="connsiteY17" fmla="*/ 891540 h 1211580"/>
              <a:gd name="connsiteX18" fmla="*/ 3028950 w 4164330"/>
              <a:gd name="connsiteY18" fmla="*/ 148590 h 1211580"/>
              <a:gd name="connsiteX19" fmla="*/ 1470660 w 4164330"/>
              <a:gd name="connsiteY19" fmla="*/ 0 h 1211580"/>
              <a:gd name="connsiteX20" fmla="*/ 152400 w 4164330"/>
              <a:gd name="connsiteY20" fmla="*/ 742950 h 1211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164330" h="1211580">
                <a:moveTo>
                  <a:pt x="152400" y="742950"/>
                </a:moveTo>
                <a:lnTo>
                  <a:pt x="0" y="1143000"/>
                </a:lnTo>
                <a:lnTo>
                  <a:pt x="232410" y="1211580"/>
                </a:lnTo>
                <a:lnTo>
                  <a:pt x="678180" y="967740"/>
                </a:lnTo>
                <a:lnTo>
                  <a:pt x="842010" y="1085850"/>
                </a:lnTo>
                <a:lnTo>
                  <a:pt x="1177290" y="990600"/>
                </a:lnTo>
                <a:lnTo>
                  <a:pt x="1813560" y="834390"/>
                </a:lnTo>
                <a:lnTo>
                  <a:pt x="1821180" y="678180"/>
                </a:lnTo>
                <a:lnTo>
                  <a:pt x="1051560" y="579120"/>
                </a:lnTo>
                <a:lnTo>
                  <a:pt x="1348740" y="114300"/>
                </a:lnTo>
                <a:lnTo>
                  <a:pt x="2164080" y="64770"/>
                </a:lnTo>
                <a:lnTo>
                  <a:pt x="2846070" y="350520"/>
                </a:lnTo>
                <a:lnTo>
                  <a:pt x="3082290" y="685800"/>
                </a:lnTo>
                <a:lnTo>
                  <a:pt x="3188970" y="906780"/>
                </a:lnTo>
                <a:lnTo>
                  <a:pt x="3573780" y="887730"/>
                </a:lnTo>
                <a:lnTo>
                  <a:pt x="3859530" y="1040130"/>
                </a:lnTo>
                <a:lnTo>
                  <a:pt x="4069080" y="1059180"/>
                </a:lnTo>
                <a:lnTo>
                  <a:pt x="4164330" y="891540"/>
                </a:lnTo>
                <a:lnTo>
                  <a:pt x="3028950" y="148590"/>
                </a:lnTo>
                <a:lnTo>
                  <a:pt x="1470660" y="0"/>
                </a:lnTo>
                <a:lnTo>
                  <a:pt x="152400" y="74295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CasellaDiTesto 9"/>
          <p:cNvSpPr txBox="1"/>
          <p:nvPr/>
        </p:nvSpPr>
        <p:spPr>
          <a:xfrm>
            <a:off x="6768101" y="3106132"/>
            <a:ext cx="2025379" cy="1323439"/>
          </a:xfrm>
          <a:prstGeom prst="rect">
            <a:avLst/>
          </a:prstGeom>
          <a:gradFill flip="none" rotWithShape="1">
            <a:gsLst>
              <a:gs pos="100000">
                <a:schemeClr val="accent1">
                  <a:lumMod val="40000"/>
                  <a:lumOff val="60000"/>
                </a:schemeClr>
              </a:gs>
              <a:gs pos="0">
                <a:schemeClr val="accent1">
                  <a:lumMod val="20000"/>
                  <a:lumOff val="8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381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it-IT" sz="1600" dirty="0">
                <a:cs typeface="Times New Roman" panose="02020603050405020304" pitchFamily="18" charset="0"/>
              </a:rPr>
              <a:t>Double </a:t>
            </a:r>
            <a:r>
              <a:rPr lang="it-IT" sz="1600" dirty="0" err="1">
                <a:cs typeface="Times New Roman" panose="02020603050405020304" pitchFamily="18" charset="0"/>
              </a:rPr>
              <a:t>circles</a:t>
            </a:r>
            <a:r>
              <a:rPr lang="it-IT" sz="1600" dirty="0">
                <a:cs typeface="Times New Roman" panose="02020603050405020304" pitchFamily="18" charset="0"/>
              </a:rPr>
              <a:t> are </a:t>
            </a:r>
            <a:r>
              <a:rPr lang="it-IT" sz="1600" dirty="0" err="1">
                <a:cs typeface="Times New Roman" panose="02020603050405020304" pitchFamily="18" charset="0"/>
              </a:rPr>
              <a:t>inverters</a:t>
            </a:r>
            <a:r>
              <a:rPr lang="it-IT" sz="1600" dirty="0">
                <a:cs typeface="Times New Roman" panose="02020603050405020304" pitchFamily="18" charset="0"/>
              </a:rPr>
              <a:t>.</a:t>
            </a:r>
          </a:p>
          <a:p>
            <a:r>
              <a:rPr lang="it-IT" sz="1600" dirty="0">
                <a:cs typeface="Times New Roman" panose="02020603050405020304" pitchFamily="18" charset="0"/>
              </a:rPr>
              <a:t>Y/N </a:t>
            </a:r>
            <a:r>
              <a:rPr lang="it-IT" sz="1600" dirty="0" err="1">
                <a:cs typeface="Times New Roman" panose="02020603050405020304" pitchFamily="18" charset="0"/>
              </a:rPr>
              <a:t>means</a:t>
            </a:r>
            <a:r>
              <a:rPr lang="it-IT" sz="1600" dirty="0">
                <a:cs typeface="Times New Roman" panose="02020603050405020304" pitchFamily="18" charset="0"/>
              </a:rPr>
              <a:t> </a:t>
            </a:r>
            <a:r>
              <a:rPr lang="it-IT" sz="1600" dirty="0" err="1">
                <a:cs typeface="Times New Roman" panose="02020603050405020304" pitchFamily="18" charset="0"/>
              </a:rPr>
              <a:t>that</a:t>
            </a:r>
            <a:r>
              <a:rPr lang="it-IT" sz="1600" dirty="0">
                <a:cs typeface="Times New Roman" panose="02020603050405020304" pitchFamily="18" charset="0"/>
              </a:rPr>
              <a:t> in </a:t>
            </a:r>
            <a:r>
              <a:rPr lang="it-IT" sz="1600" dirty="0" err="1">
                <a:cs typeface="Times New Roman" panose="02020603050405020304" pitchFamily="18" charset="0"/>
              </a:rPr>
              <a:t>that</a:t>
            </a:r>
            <a:r>
              <a:rPr lang="it-IT" sz="1600" dirty="0">
                <a:cs typeface="Times New Roman" panose="02020603050405020304" pitchFamily="18" charset="0"/>
              </a:rPr>
              <a:t> </a:t>
            </a:r>
            <a:r>
              <a:rPr lang="it-IT" sz="1600" dirty="0" err="1">
                <a:cs typeface="Times New Roman" panose="02020603050405020304" pitchFamily="18" charset="0"/>
              </a:rPr>
              <a:t>direction</a:t>
            </a:r>
            <a:r>
              <a:rPr lang="it-IT" sz="1600" dirty="0">
                <a:cs typeface="Times New Roman" panose="02020603050405020304" pitchFamily="18" charset="0"/>
              </a:rPr>
              <a:t> </a:t>
            </a:r>
            <a:r>
              <a:rPr lang="it-IT" sz="1600" dirty="0" err="1">
                <a:cs typeface="Times New Roman" panose="02020603050405020304" pitchFamily="18" charset="0"/>
              </a:rPr>
              <a:t>there</a:t>
            </a:r>
            <a:r>
              <a:rPr lang="it-IT" sz="1600" dirty="0">
                <a:cs typeface="Times New Roman" panose="02020603050405020304" pitchFamily="18" charset="0"/>
              </a:rPr>
              <a:t> </a:t>
            </a:r>
            <a:r>
              <a:rPr lang="it-IT" sz="1600" dirty="0" err="1">
                <a:cs typeface="Times New Roman" panose="02020603050405020304" pitchFamily="18" charset="0"/>
              </a:rPr>
              <a:t>is</a:t>
            </a:r>
            <a:r>
              <a:rPr lang="it-IT" sz="1600" dirty="0">
                <a:cs typeface="Times New Roman" panose="02020603050405020304" pitchFamily="18" charset="0"/>
              </a:rPr>
              <a:t>/</a:t>
            </a:r>
            <a:r>
              <a:rPr lang="it-IT" sz="1600" dirty="0" err="1">
                <a:cs typeface="Times New Roman" panose="02020603050405020304" pitchFamily="18" charset="0"/>
              </a:rPr>
              <a:t>is-not</a:t>
            </a:r>
            <a:r>
              <a:rPr lang="it-IT" sz="1600" dirty="0">
                <a:cs typeface="Times New Roman" panose="02020603050405020304" pitchFamily="18" charset="0"/>
              </a:rPr>
              <a:t> an inverter</a:t>
            </a:r>
          </a:p>
        </p:txBody>
      </p:sp>
    </p:spTree>
    <p:extLst>
      <p:ext uri="{BB962C8B-B14F-4D97-AF65-F5344CB8AC3E}">
        <p14:creationId xmlns:p14="http://schemas.microsoft.com/office/powerpoint/2010/main" val="28169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8" grpId="0" animBg="1"/>
      <p:bldP spid="10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noProof="0" dirty="0"/>
              <a:t>Define </a:t>
            </a:r>
            <a:r>
              <a:rPr lang="en-GB" i="1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GB" i="1" baseline="-25000" noProof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i,ij</a:t>
            </a:r>
            <a:r>
              <a:rPr lang="en-GB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∈ {0, 1}</a:t>
            </a:r>
            <a:r>
              <a:rPr lang="en-GB" noProof="0" dirty="0"/>
              <a:t>: it says whether there is an inverter following the branch </a:t>
            </a:r>
            <a:r>
              <a:rPr lang="en-GB" i="1" noProof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ij</a:t>
            </a:r>
            <a:r>
              <a:rPr lang="en-GB" i="1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noProof="0" dirty="0"/>
              <a:t>starting from inverter </a:t>
            </a:r>
            <a:r>
              <a:rPr lang="en-GB" i="1" noProof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GB" noProof="0" dirty="0"/>
              <a:t>.</a:t>
            </a: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Adjusting the algorithm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0C3B9-95C7-4B9D-9BF8-7100344743C3}" type="slidenum">
              <a:rPr lang="it-IT" smtClean="0"/>
              <a:pPr/>
              <a:t>34</a:t>
            </a:fld>
            <a:endParaRPr lang="it-IT" dirty="0"/>
          </a:p>
        </p:txBody>
      </p:sp>
      <p:pic>
        <p:nvPicPr>
          <p:cNvPr id="6" name="Immagine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719" y="4874838"/>
            <a:ext cx="8009776" cy="1113716"/>
          </a:xfrm>
          <a:prstGeom prst="rect">
            <a:avLst/>
          </a:prstGeom>
        </p:spPr>
      </p:pic>
      <p:pic>
        <p:nvPicPr>
          <p:cNvPr id="21" name="Immagine 2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747" y="2979263"/>
            <a:ext cx="5851669" cy="1315804"/>
          </a:xfrm>
          <a:prstGeom prst="rect">
            <a:avLst/>
          </a:prstGeom>
        </p:spPr>
      </p:pic>
      <p:pic>
        <p:nvPicPr>
          <p:cNvPr id="18" name="Immagine 1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2013" y="2389929"/>
            <a:ext cx="2579971" cy="288236"/>
          </a:xfrm>
          <a:prstGeom prst="rect">
            <a:avLst/>
          </a:prstGeom>
        </p:spPr>
      </p:pic>
      <p:cxnSp>
        <p:nvCxnSpPr>
          <p:cNvPr id="24" name="Connettore 2 23"/>
          <p:cNvCxnSpPr/>
          <p:nvPr/>
        </p:nvCxnSpPr>
        <p:spPr>
          <a:xfrm>
            <a:off x="1958109" y="3997394"/>
            <a:ext cx="2387468" cy="1253875"/>
          </a:xfrm>
          <a:prstGeom prst="straightConnector1">
            <a:avLst/>
          </a:prstGeom>
          <a:ln w="1905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ttore 2 25"/>
          <p:cNvCxnSpPr/>
          <p:nvPr/>
        </p:nvCxnSpPr>
        <p:spPr>
          <a:xfrm>
            <a:off x="1958109" y="3997394"/>
            <a:ext cx="4625571" cy="1036160"/>
          </a:xfrm>
          <a:prstGeom prst="straightConnector1">
            <a:avLst/>
          </a:prstGeom>
          <a:ln w="1905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5701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Time scales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0C3B9-95C7-4B9D-9BF8-7100344743C3}" type="slidenum">
              <a:rPr lang="it-IT" smtClean="0"/>
              <a:pPr/>
              <a:t>35</a:t>
            </a:fld>
            <a:endParaRPr lang="it-IT" dirty="0"/>
          </a:p>
        </p:txBody>
      </p:sp>
      <p:sp>
        <p:nvSpPr>
          <p:cNvPr id="11" name="Segnaposto contenuto 10"/>
          <p:cNvSpPr>
            <a:spLocks noGrp="1"/>
          </p:cNvSpPr>
          <p:nvPr>
            <p:ph idx="1"/>
          </p:nvPr>
        </p:nvSpPr>
        <p:spPr>
          <a:xfrm>
            <a:off x="238125" y="1070700"/>
            <a:ext cx="3898446" cy="5496214"/>
          </a:xfrm>
        </p:spPr>
        <p:txBody>
          <a:bodyPr anchor="ctr"/>
          <a:lstStyle/>
          <a:p>
            <a:r>
              <a:rPr lang="en-GB" noProof="0" dirty="0"/>
              <a:t>Our control scheme has different time scales.</a:t>
            </a:r>
          </a:p>
        </p:txBody>
      </p:sp>
      <p:grpSp>
        <p:nvGrpSpPr>
          <p:cNvPr id="16" name="Gruppo 15"/>
          <p:cNvGrpSpPr/>
          <p:nvPr/>
        </p:nvGrpSpPr>
        <p:grpSpPr>
          <a:xfrm>
            <a:off x="4706316" y="1672048"/>
            <a:ext cx="4341276" cy="4213596"/>
            <a:chOff x="3413073" y="901278"/>
            <a:chExt cx="4341276" cy="4213596"/>
          </a:xfrm>
        </p:grpSpPr>
        <p:sp>
          <p:nvSpPr>
            <p:cNvPr id="8" name="Rettangolo 7"/>
            <p:cNvSpPr/>
            <p:nvPr/>
          </p:nvSpPr>
          <p:spPr>
            <a:xfrm>
              <a:off x="3611194" y="3783878"/>
              <a:ext cx="2132101" cy="107115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2400" dirty="0" err="1">
                  <a:solidFill>
                    <a:schemeClr val="tx1"/>
                  </a:solidFill>
                  <a:cs typeface="Times New Roman" panose="02020603050405020304" pitchFamily="18" charset="0"/>
                </a:rPr>
                <a:t>Estimation</a:t>
              </a:r>
              <a:r>
                <a:rPr lang="it-IT" sz="2400" dirty="0">
                  <a:solidFill>
                    <a:schemeClr val="tx1"/>
                  </a:solidFill>
                  <a:cs typeface="Times New Roman" panose="02020603050405020304" pitchFamily="18" charset="0"/>
                </a:rPr>
                <a:t> of</a:t>
              </a:r>
              <a:br>
                <a:rPr lang="it-IT" sz="2400" dirty="0">
                  <a:solidFill>
                    <a:schemeClr val="tx1"/>
                  </a:solidFill>
                  <a:cs typeface="Times New Roman" panose="02020603050405020304" pitchFamily="18" charset="0"/>
                </a:rPr>
              </a:br>
              <a:r>
                <a:rPr lang="it-IT" sz="2400" dirty="0">
                  <a:solidFill>
                    <a:schemeClr val="tx1"/>
                  </a:solidFill>
                  <a:cs typeface="Times New Roman" panose="02020603050405020304" pitchFamily="18" charset="0"/>
                </a:rPr>
                <a:t> </a:t>
              </a:r>
              <a:r>
                <a:rPr lang="el-GR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Ξ</a:t>
              </a:r>
              <a:r>
                <a:rPr lang="it-IT" sz="2400" i="1" baseline="-25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  <a:r>
                <a:rPr lang="it-IT" sz="2400" dirty="0">
                  <a:solidFill>
                    <a:schemeClr val="tx1"/>
                  </a:solidFill>
                  <a:cs typeface="Times New Roman" panose="02020603050405020304" pitchFamily="18" charset="0"/>
                </a:rPr>
                <a:t> and </a:t>
              </a:r>
              <a:r>
                <a:rPr lang="el-GR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Ξ</a:t>
              </a:r>
              <a:r>
                <a:rPr lang="it-IT" sz="2400" baseline="-250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avg</a:t>
              </a:r>
              <a:endParaRPr lang="en-GB" sz="2400" dirty="0">
                <a:solidFill>
                  <a:schemeClr val="tx1"/>
                </a:solidFill>
              </a:endParaRPr>
            </a:p>
          </p:txBody>
        </p:sp>
        <p:sp>
          <p:nvSpPr>
            <p:cNvPr id="9" name="Rettangolo 8"/>
            <p:cNvSpPr/>
            <p:nvPr/>
          </p:nvSpPr>
          <p:spPr>
            <a:xfrm>
              <a:off x="3611194" y="2460133"/>
              <a:ext cx="2132101" cy="107115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2400" dirty="0" err="1">
                  <a:solidFill>
                    <a:schemeClr val="tx1"/>
                  </a:solidFill>
                  <a:cs typeface="Times New Roman" panose="02020603050405020304" pitchFamily="18" charset="0"/>
                </a:rPr>
                <a:t>Secondary</a:t>
              </a:r>
              <a:r>
                <a:rPr lang="it-IT" sz="2400" dirty="0">
                  <a:solidFill>
                    <a:schemeClr val="tx1"/>
                  </a:solidFill>
                  <a:cs typeface="Times New Roman" panose="02020603050405020304" pitchFamily="18" charset="0"/>
                </a:rPr>
                <a:t> controller (</a:t>
              </a:r>
              <a:r>
                <a:rPr lang="it-IT" sz="2400" i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</a:t>
              </a:r>
              <a:r>
                <a:rPr lang="it-IT" sz="2400" i="1" baseline="-250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  <a:r>
                <a:rPr lang="it-IT" sz="2400" dirty="0">
                  <a:solidFill>
                    <a:schemeClr val="tx1"/>
                  </a:solidFill>
                  <a:cs typeface="Times New Roman" panose="02020603050405020304" pitchFamily="18" charset="0"/>
                </a:rPr>
                <a:t>)</a:t>
              </a:r>
              <a:endParaRPr lang="en-GB" sz="2400" dirty="0">
                <a:solidFill>
                  <a:schemeClr val="tx1"/>
                </a:solidFill>
              </a:endParaRPr>
            </a:p>
          </p:txBody>
        </p:sp>
        <p:sp>
          <p:nvSpPr>
            <p:cNvPr id="10" name="Rettangolo 9"/>
            <p:cNvSpPr/>
            <p:nvPr/>
          </p:nvSpPr>
          <p:spPr>
            <a:xfrm>
              <a:off x="3611194" y="1127756"/>
              <a:ext cx="2132101" cy="107115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2400" dirty="0">
                  <a:solidFill>
                    <a:schemeClr val="tx1"/>
                  </a:solidFill>
                  <a:cs typeface="Times New Roman" panose="02020603050405020304" pitchFamily="18" charset="0"/>
                </a:rPr>
                <a:t>Controller on </a:t>
              </a:r>
              <a:r>
                <a:rPr lang="it-IT" sz="2400" i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r>
                <a:rPr lang="it-IT" sz="2400" i="1" baseline="-250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  <a:r>
                <a:rPr lang="it-IT" sz="2400" dirty="0" err="1">
                  <a:solidFill>
                    <a:schemeClr val="tx1"/>
                  </a:solidFill>
                  <a:cs typeface="Times New Roman" panose="02020603050405020304" pitchFamily="18" charset="0"/>
                </a:rPr>
                <a:t>'s</a:t>
              </a:r>
              <a:endParaRPr lang="en-GB" sz="2400" dirty="0">
                <a:solidFill>
                  <a:schemeClr val="tx1"/>
                </a:solidFill>
              </a:endParaRPr>
            </a:p>
          </p:txBody>
        </p:sp>
        <p:cxnSp>
          <p:nvCxnSpPr>
            <p:cNvPr id="13" name="Connettore 2 12"/>
            <p:cNvCxnSpPr/>
            <p:nvPr/>
          </p:nvCxnSpPr>
          <p:spPr>
            <a:xfrm flipV="1">
              <a:off x="6383373" y="1127756"/>
              <a:ext cx="0" cy="3727276"/>
            </a:xfrm>
            <a:prstGeom prst="straightConnector1">
              <a:avLst/>
            </a:prstGeom>
            <a:ln w="7620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CasellaDiTesto 13"/>
            <p:cNvSpPr txBox="1"/>
            <p:nvPr/>
          </p:nvSpPr>
          <p:spPr>
            <a:xfrm>
              <a:off x="6604818" y="1424951"/>
              <a:ext cx="11495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/>
                <a:t>Slow</a:t>
              </a:r>
            </a:p>
          </p:txBody>
        </p:sp>
        <p:sp>
          <p:nvSpPr>
            <p:cNvPr id="15" name="Rettangolo arrotondato 14"/>
            <p:cNvSpPr/>
            <p:nvPr/>
          </p:nvSpPr>
          <p:spPr>
            <a:xfrm>
              <a:off x="3413073" y="901278"/>
              <a:ext cx="2528341" cy="4213596"/>
            </a:xfrm>
            <a:prstGeom prst="roundRect">
              <a:avLst>
                <a:gd name="adj" fmla="val 7622"/>
              </a:avLst>
            </a:prstGeom>
            <a:noFill/>
            <a:ln w="38100">
              <a:solidFill>
                <a:schemeClr val="accent5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CasellaDiTesto 17"/>
            <p:cNvSpPr txBox="1"/>
            <p:nvPr/>
          </p:nvSpPr>
          <p:spPr>
            <a:xfrm>
              <a:off x="6604818" y="4115261"/>
              <a:ext cx="11495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/>
                <a:t>Fast</a:t>
              </a:r>
            </a:p>
          </p:txBody>
        </p:sp>
      </p:grpSp>
      <p:cxnSp>
        <p:nvCxnSpPr>
          <p:cNvPr id="17" name="Connettore diritto 16"/>
          <p:cNvCxnSpPr/>
          <p:nvPr/>
        </p:nvCxnSpPr>
        <p:spPr>
          <a:xfrm flipV="1">
            <a:off x="4191872" y="1070700"/>
            <a:ext cx="0" cy="5496214"/>
          </a:xfrm>
          <a:prstGeom prst="line">
            <a:avLst/>
          </a:prstGeom>
          <a:ln w="1270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92011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My work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0C3B9-95C7-4B9D-9BF8-7100344743C3}" type="slidenum">
              <a:rPr lang="it-IT" smtClean="0"/>
              <a:pPr/>
              <a:t>4</a:t>
            </a:fld>
            <a:endParaRPr lang="it-IT" dirty="0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593" y="2525995"/>
            <a:ext cx="2371696" cy="1666695"/>
          </a:xfrm>
          <a:prstGeom prst="rect">
            <a:avLst/>
          </a:prstGeom>
        </p:spPr>
      </p:pic>
      <p:grpSp>
        <p:nvGrpSpPr>
          <p:cNvPr id="13" name="Gruppo 12"/>
          <p:cNvGrpSpPr/>
          <p:nvPr/>
        </p:nvGrpSpPr>
        <p:grpSpPr>
          <a:xfrm>
            <a:off x="3438194" y="729693"/>
            <a:ext cx="4525119" cy="3057234"/>
            <a:chOff x="3539793" y="2032000"/>
            <a:chExt cx="4525119" cy="3057234"/>
          </a:xfrm>
        </p:grpSpPr>
        <p:pic>
          <p:nvPicPr>
            <p:cNvPr id="7" name="Immagine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539075">
              <a:off x="3539793" y="2135348"/>
              <a:ext cx="2709947" cy="2837614"/>
            </a:xfrm>
            <a:prstGeom prst="rect">
              <a:avLst/>
            </a:prstGeom>
          </p:spPr>
        </p:pic>
        <p:sp>
          <p:nvSpPr>
            <p:cNvPr id="9" name="Rettangolo 8"/>
            <p:cNvSpPr/>
            <p:nvPr/>
          </p:nvSpPr>
          <p:spPr>
            <a:xfrm>
              <a:off x="5182110" y="2032000"/>
              <a:ext cx="2882802" cy="3057234"/>
            </a:xfrm>
            <a:prstGeom prst="rect">
              <a:avLst/>
            </a:prstGeom>
            <a:ln>
              <a:noFill/>
            </a:ln>
            <a:effectLst>
              <a:softEdge rad="635000"/>
            </a:effectLst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Ovale 1"/>
          <p:cNvSpPr/>
          <p:nvPr/>
        </p:nvSpPr>
        <p:spPr>
          <a:xfrm>
            <a:off x="3527518" y="2153442"/>
            <a:ext cx="255032" cy="25503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" name="Connettore diritto 5"/>
          <p:cNvCxnSpPr>
            <a:cxnSpLocks/>
            <a:stCxn id="2" idx="2"/>
            <a:endCxn id="10" idx="2"/>
          </p:cNvCxnSpPr>
          <p:nvPr/>
        </p:nvCxnSpPr>
        <p:spPr>
          <a:xfrm flipH="1" flipV="1">
            <a:off x="1538108" y="1879599"/>
            <a:ext cx="1989410" cy="401359"/>
          </a:xfrm>
          <a:prstGeom prst="line">
            <a:avLst/>
          </a:prstGeom>
          <a:ln w="571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e 22"/>
          <p:cNvSpPr/>
          <p:nvPr/>
        </p:nvSpPr>
        <p:spPr>
          <a:xfrm>
            <a:off x="4444484" y="3001295"/>
            <a:ext cx="255032" cy="25503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4" name="Connettore diritto 23"/>
          <p:cNvCxnSpPr>
            <a:cxnSpLocks/>
            <a:stCxn id="12" idx="0"/>
            <a:endCxn id="23" idx="3"/>
          </p:cNvCxnSpPr>
          <p:nvPr/>
        </p:nvCxnSpPr>
        <p:spPr>
          <a:xfrm flipV="1">
            <a:off x="2872559" y="3218978"/>
            <a:ext cx="1609274" cy="1274817"/>
          </a:xfrm>
          <a:prstGeom prst="line">
            <a:avLst/>
          </a:prstGeom>
          <a:ln w="571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34" r="43368" b="36158"/>
          <a:stretch/>
        </p:blipFill>
        <p:spPr>
          <a:xfrm>
            <a:off x="1523898" y="5780425"/>
            <a:ext cx="2849862" cy="695763"/>
          </a:xfrm>
          <a:prstGeom prst="rect">
            <a:avLst/>
          </a:prstGeom>
        </p:spPr>
      </p:pic>
      <p:sp>
        <p:nvSpPr>
          <p:cNvPr id="26" name="Ovale 25"/>
          <p:cNvSpPr/>
          <p:nvPr/>
        </p:nvSpPr>
        <p:spPr>
          <a:xfrm>
            <a:off x="5010145" y="1411839"/>
            <a:ext cx="255032" cy="25503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7" name="Connettore diritto 26"/>
          <p:cNvCxnSpPr>
            <a:cxnSpLocks/>
            <a:stCxn id="26" idx="5"/>
            <a:endCxn id="42" idx="0"/>
          </p:cNvCxnSpPr>
          <p:nvPr/>
        </p:nvCxnSpPr>
        <p:spPr>
          <a:xfrm>
            <a:off x="5227828" y="1629522"/>
            <a:ext cx="2040251" cy="1378891"/>
          </a:xfrm>
          <a:prstGeom prst="line">
            <a:avLst/>
          </a:prstGeom>
          <a:ln w="571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Immagine 33">
            <a:extLst>
              <a:ext uri="{FF2B5EF4-FFF2-40B4-BE49-F238E27FC236}">
                <a16:creationId xmlns:a16="http://schemas.microsoft.com/office/drawing/2014/main" id="{E3F3C5D1-ACD9-4C60-ABFC-965B9AE145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20424" y="4409971"/>
            <a:ext cx="1742613" cy="1797677"/>
          </a:xfrm>
          <a:prstGeom prst="rect">
            <a:avLst/>
          </a:prstGeom>
        </p:spPr>
      </p:pic>
      <p:sp>
        <p:nvSpPr>
          <p:cNvPr id="10" name="CasellaDiTesto 9"/>
          <p:cNvSpPr txBox="1"/>
          <p:nvPr/>
        </p:nvSpPr>
        <p:spPr>
          <a:xfrm>
            <a:off x="240146" y="1048602"/>
            <a:ext cx="2595923" cy="830997"/>
          </a:xfrm>
          <a:prstGeom prst="rect">
            <a:avLst/>
          </a:prstGeom>
          <a:solidFill>
            <a:schemeClr val="bg1"/>
          </a:solidFill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r>
              <a:rPr lang="it-IT" sz="2400" dirty="0"/>
              <a:t>Control of </a:t>
            </a:r>
            <a:r>
              <a:rPr lang="it-IT" sz="2400" dirty="0" err="1"/>
              <a:t>atomic</a:t>
            </a:r>
            <a:r>
              <a:rPr lang="it-IT" sz="2400" dirty="0"/>
              <a:t> force </a:t>
            </a:r>
            <a:r>
              <a:rPr lang="it-IT" sz="2400" dirty="0" err="1"/>
              <a:t>microscope</a:t>
            </a:r>
            <a:endParaRPr lang="en-GB" sz="2400" dirty="0" err="1"/>
          </a:p>
        </p:txBody>
      </p:sp>
      <p:sp>
        <p:nvSpPr>
          <p:cNvPr id="12" name="CasellaDiTesto 11"/>
          <p:cNvSpPr txBox="1"/>
          <p:nvPr/>
        </p:nvSpPr>
        <p:spPr>
          <a:xfrm>
            <a:off x="1487442" y="4493795"/>
            <a:ext cx="2770234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r>
              <a:rPr lang="it-IT" sz="2400" dirty="0"/>
              <a:t>Observer design of </a:t>
            </a:r>
            <a:r>
              <a:rPr lang="it-IT" sz="2400" dirty="0" err="1"/>
              <a:t>piecewise-smooth</a:t>
            </a:r>
            <a:r>
              <a:rPr lang="it-IT" sz="2400" dirty="0"/>
              <a:t> systems</a:t>
            </a:r>
          </a:p>
        </p:txBody>
      </p:sp>
      <p:pic>
        <p:nvPicPr>
          <p:cNvPr id="41" name="Immagine 40">
            <a:extLst>
              <a:ext uri="{FF2B5EF4-FFF2-40B4-BE49-F238E27FC236}">
                <a16:creationId xmlns:a16="http://schemas.microsoft.com/office/drawing/2014/main" id="{14B0153E-D464-4A9F-9096-76ED4CC4B0B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69" r="30569"/>
          <a:stretch/>
        </p:blipFill>
        <p:spPr>
          <a:xfrm flipH="1">
            <a:off x="5834743" y="4776477"/>
            <a:ext cx="722003" cy="1384537"/>
          </a:xfrm>
          <a:prstGeom prst="rect">
            <a:avLst/>
          </a:prstGeom>
        </p:spPr>
      </p:pic>
      <p:grpSp>
        <p:nvGrpSpPr>
          <p:cNvPr id="29" name="Gruppo 28">
            <a:extLst>
              <a:ext uri="{FF2B5EF4-FFF2-40B4-BE49-F238E27FC236}">
                <a16:creationId xmlns:a16="http://schemas.microsoft.com/office/drawing/2014/main" id="{A360A9EB-EAE0-4B55-92F2-91A68D9CF811}"/>
              </a:ext>
            </a:extLst>
          </p:cNvPr>
          <p:cNvGrpSpPr/>
          <p:nvPr/>
        </p:nvGrpSpPr>
        <p:grpSpPr>
          <a:xfrm>
            <a:off x="5722288" y="3008413"/>
            <a:ext cx="3091582" cy="1286535"/>
            <a:chOff x="5023215" y="3029610"/>
            <a:chExt cx="3091582" cy="1286535"/>
          </a:xfrm>
        </p:grpSpPr>
        <p:sp>
          <p:nvSpPr>
            <p:cNvPr id="42" name="CasellaDiTesto 41">
              <a:extLst>
                <a:ext uri="{FF2B5EF4-FFF2-40B4-BE49-F238E27FC236}">
                  <a16:creationId xmlns:a16="http://schemas.microsoft.com/office/drawing/2014/main" id="{6E6445F4-E3C0-4BA2-B5FD-1912C204AAA3}"/>
                </a:ext>
              </a:extLst>
            </p:cNvPr>
            <p:cNvSpPr txBox="1"/>
            <p:nvPr/>
          </p:nvSpPr>
          <p:spPr>
            <a:xfrm>
              <a:off x="5023215" y="3029610"/>
              <a:ext cx="3091582" cy="83099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5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sz="2400" dirty="0"/>
                <a:t>Control of </a:t>
              </a:r>
              <a:r>
                <a:rPr lang="it-IT" sz="2400" dirty="0" err="1"/>
                <a:t>oscillations</a:t>
              </a:r>
              <a:r>
                <a:rPr lang="it-IT" sz="2400" dirty="0"/>
                <a:t> in landing </a:t>
              </a:r>
              <a:r>
                <a:rPr lang="it-IT" sz="2400" dirty="0" err="1"/>
                <a:t>gears</a:t>
              </a:r>
              <a:endParaRPr lang="en-GB" sz="2400" dirty="0" err="1"/>
            </a:p>
          </p:txBody>
        </p:sp>
        <p:sp>
          <p:nvSpPr>
            <p:cNvPr id="43" name="CasellaDiTesto 42">
              <a:extLst>
                <a:ext uri="{FF2B5EF4-FFF2-40B4-BE49-F238E27FC236}">
                  <a16:creationId xmlns:a16="http://schemas.microsoft.com/office/drawing/2014/main" id="{7589D90A-A6B4-4122-AEDB-C6A1C664336E}"/>
                </a:ext>
              </a:extLst>
            </p:cNvPr>
            <p:cNvSpPr txBox="1"/>
            <p:nvPr/>
          </p:nvSpPr>
          <p:spPr>
            <a:xfrm>
              <a:off x="5023215" y="3854480"/>
              <a:ext cx="3091582" cy="46166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5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sz="2400" dirty="0"/>
                <a:t>in a </a:t>
              </a:r>
              <a:r>
                <a:rPr lang="it-IT" sz="2400" dirty="0" err="1"/>
                <a:t>robotic</a:t>
              </a:r>
              <a:r>
                <a:rPr lang="it-IT" sz="2400" dirty="0"/>
                <a:t> </a:t>
              </a:r>
              <a:r>
                <a:rPr lang="it-IT" sz="2400" dirty="0" err="1"/>
                <a:t>arm</a:t>
              </a:r>
              <a:endParaRPr lang="en-GB" sz="2400" dirty="0" err="1"/>
            </a:p>
          </p:txBody>
        </p:sp>
      </p:grpSp>
      <p:pic>
        <p:nvPicPr>
          <p:cNvPr id="66" name="Segnaposto contenuto 10">
            <a:extLst>
              <a:ext uri="{FF2B5EF4-FFF2-40B4-BE49-F238E27FC236}">
                <a16:creationId xmlns:a16="http://schemas.microsoft.com/office/drawing/2014/main" id="{31EF869C-22AC-4182-925F-2A94D14081A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810"/>
          <a:stretch/>
        </p:blipFill>
        <p:spPr>
          <a:xfrm>
            <a:off x="9147914" y="166871"/>
            <a:ext cx="360000" cy="323687"/>
          </a:xfrm>
          <a:prstGeom prst="rect">
            <a:avLst/>
          </a:prstGeom>
        </p:spPr>
      </p:pic>
      <p:pic>
        <p:nvPicPr>
          <p:cNvPr id="69" name="Immagine 68">
            <a:extLst>
              <a:ext uri="{FF2B5EF4-FFF2-40B4-BE49-F238E27FC236}">
                <a16:creationId xmlns:a16="http://schemas.microsoft.com/office/drawing/2014/main" id="{A02903EE-9E5C-48FB-943A-4E97ECA8E3B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339" y="4493795"/>
            <a:ext cx="405158" cy="405158"/>
          </a:xfrm>
          <a:prstGeom prst="rect">
            <a:avLst/>
          </a:prstGeom>
        </p:spPr>
      </p:pic>
      <p:pic>
        <p:nvPicPr>
          <p:cNvPr id="70" name="Immagine 69">
            <a:extLst>
              <a:ext uri="{FF2B5EF4-FFF2-40B4-BE49-F238E27FC236}">
                <a16:creationId xmlns:a16="http://schemas.microsoft.com/office/drawing/2014/main" id="{AFE2EE5A-4499-420D-9FDA-15623470B24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4008" y="1048602"/>
            <a:ext cx="405158" cy="405158"/>
          </a:xfrm>
          <a:prstGeom prst="rect">
            <a:avLst/>
          </a:prstGeom>
        </p:spPr>
      </p:pic>
      <p:pic>
        <p:nvPicPr>
          <p:cNvPr id="71" name="Immagine 70">
            <a:extLst>
              <a:ext uri="{FF2B5EF4-FFF2-40B4-BE49-F238E27FC236}">
                <a16:creationId xmlns:a16="http://schemas.microsoft.com/office/drawing/2014/main" id="{C3A600E0-E4A9-4010-A8DD-0ABBC57CABC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4010" y="3406761"/>
            <a:ext cx="405158" cy="405158"/>
          </a:xfrm>
          <a:prstGeom prst="rect">
            <a:avLst/>
          </a:prstGeom>
        </p:spPr>
      </p:pic>
      <p:pic>
        <p:nvPicPr>
          <p:cNvPr id="72" name="Immagine 71" descr="Immagine che contiene cibo&#10;&#10;Descrizione generata automaticamente">
            <a:extLst>
              <a:ext uri="{FF2B5EF4-FFF2-40B4-BE49-F238E27FC236}">
                <a16:creationId xmlns:a16="http://schemas.microsoft.com/office/drawing/2014/main" id="{9F67A2A0-CF2E-459C-B3D5-154ABAFB9014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50"/>
          <a:stretch/>
        </p:blipFill>
        <p:spPr>
          <a:xfrm>
            <a:off x="9239247" y="0"/>
            <a:ext cx="387459" cy="396000"/>
          </a:xfrm>
          <a:prstGeom prst="rect">
            <a:avLst/>
          </a:prstGeom>
        </p:spPr>
      </p:pic>
      <p:pic>
        <p:nvPicPr>
          <p:cNvPr id="61" name="Immagine 60">
            <a:extLst>
              <a:ext uri="{FF2B5EF4-FFF2-40B4-BE49-F238E27FC236}">
                <a16:creationId xmlns:a16="http://schemas.microsoft.com/office/drawing/2014/main" id="{0B303E1A-F616-4341-936A-7A475D0C7815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3" t="15765" r="29543" b="47195"/>
          <a:stretch/>
        </p:blipFill>
        <p:spPr>
          <a:xfrm>
            <a:off x="9346189" y="68680"/>
            <a:ext cx="437428" cy="396000"/>
          </a:xfrm>
          <a:prstGeom prst="rect">
            <a:avLst/>
          </a:prstGeom>
        </p:spPr>
      </p:pic>
      <p:pic>
        <p:nvPicPr>
          <p:cNvPr id="30" name="Immagine 29">
            <a:extLst>
              <a:ext uri="{FF2B5EF4-FFF2-40B4-BE49-F238E27FC236}">
                <a16:creationId xmlns:a16="http://schemas.microsoft.com/office/drawing/2014/main" id="{A47A8318-4A36-405E-B22C-EE8FEB34A75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4010" y="3874794"/>
            <a:ext cx="405158" cy="405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611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3" grpId="0" animBg="1"/>
      <p:bldP spid="26" grpId="0" animBg="1"/>
      <p:bldP spid="10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My work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0C3B9-95C7-4B9D-9BF8-7100344743C3}" type="slidenum">
              <a:rPr lang="it-IT" smtClean="0"/>
              <a:pPr/>
              <a:t>5</a:t>
            </a:fld>
            <a:endParaRPr lang="it-IT" dirty="0"/>
          </a:p>
        </p:txBody>
      </p:sp>
      <p:grpSp>
        <p:nvGrpSpPr>
          <p:cNvPr id="13" name="Gruppo 12"/>
          <p:cNvGrpSpPr/>
          <p:nvPr/>
        </p:nvGrpSpPr>
        <p:grpSpPr>
          <a:xfrm>
            <a:off x="1766442" y="925150"/>
            <a:ext cx="3929341" cy="2820470"/>
            <a:chOff x="1868041" y="2227461"/>
            <a:chExt cx="3929341" cy="2820470"/>
          </a:xfrm>
        </p:grpSpPr>
        <p:pic>
          <p:nvPicPr>
            <p:cNvPr id="7" name="Immagine 6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417" r="15376"/>
            <a:stretch/>
          </p:blipFill>
          <p:spPr>
            <a:xfrm rot="2539075">
              <a:off x="3504141" y="2227461"/>
              <a:ext cx="2293241" cy="2570415"/>
            </a:xfrm>
            <a:prstGeom prst="rect">
              <a:avLst/>
            </a:prstGeom>
          </p:spPr>
        </p:pic>
        <p:sp>
          <p:nvSpPr>
            <p:cNvPr id="9" name="Rettangolo 8"/>
            <p:cNvSpPr/>
            <p:nvPr/>
          </p:nvSpPr>
          <p:spPr>
            <a:xfrm rot="10800000">
              <a:off x="1868041" y="2618768"/>
              <a:ext cx="2472403" cy="2429163"/>
            </a:xfrm>
            <a:prstGeom prst="rect">
              <a:avLst/>
            </a:prstGeom>
            <a:ln>
              <a:noFill/>
            </a:ln>
            <a:effectLst>
              <a:softEdge rad="635000"/>
            </a:effectLst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3" name="Ovale 22"/>
          <p:cNvSpPr/>
          <p:nvPr/>
        </p:nvSpPr>
        <p:spPr>
          <a:xfrm>
            <a:off x="3488038" y="2069963"/>
            <a:ext cx="255032" cy="25503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4" name="Connettore diritto 23"/>
          <p:cNvCxnSpPr>
            <a:cxnSpLocks/>
            <a:stCxn id="12" idx="0"/>
            <a:endCxn id="23" idx="3"/>
          </p:cNvCxnSpPr>
          <p:nvPr/>
        </p:nvCxnSpPr>
        <p:spPr>
          <a:xfrm flipV="1">
            <a:off x="1732071" y="2287646"/>
            <a:ext cx="1793316" cy="774965"/>
          </a:xfrm>
          <a:prstGeom prst="line">
            <a:avLst/>
          </a:prstGeom>
          <a:ln w="571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e 25"/>
          <p:cNvSpPr/>
          <p:nvPr/>
        </p:nvSpPr>
        <p:spPr>
          <a:xfrm>
            <a:off x="4905091" y="1417981"/>
            <a:ext cx="255032" cy="25503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7" name="Connettore diritto 26"/>
          <p:cNvCxnSpPr>
            <a:cxnSpLocks/>
            <a:stCxn id="26" idx="6"/>
          </p:cNvCxnSpPr>
          <p:nvPr/>
        </p:nvCxnSpPr>
        <p:spPr>
          <a:xfrm flipV="1">
            <a:off x="5160123" y="1307139"/>
            <a:ext cx="1591540" cy="238358"/>
          </a:xfrm>
          <a:prstGeom prst="line">
            <a:avLst/>
          </a:prstGeom>
          <a:ln w="571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Ovale 42"/>
          <p:cNvSpPr/>
          <p:nvPr/>
        </p:nvSpPr>
        <p:spPr>
          <a:xfrm>
            <a:off x="4814924" y="2622978"/>
            <a:ext cx="255032" cy="25503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4" name="Connettore diritto 43"/>
          <p:cNvCxnSpPr>
            <a:cxnSpLocks/>
            <a:stCxn id="43" idx="5"/>
            <a:endCxn id="30" idx="0"/>
          </p:cNvCxnSpPr>
          <p:nvPr/>
        </p:nvCxnSpPr>
        <p:spPr>
          <a:xfrm>
            <a:off x="5032607" y="2840661"/>
            <a:ext cx="582691" cy="1147744"/>
          </a:xfrm>
          <a:prstGeom prst="line">
            <a:avLst/>
          </a:prstGeom>
          <a:ln w="571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2" name="Immagine 5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20" r="-138"/>
          <a:stretch/>
        </p:blipFill>
        <p:spPr>
          <a:xfrm>
            <a:off x="7288934" y="2407762"/>
            <a:ext cx="1564384" cy="1486475"/>
          </a:xfrm>
          <a:prstGeom prst="rect">
            <a:avLst/>
          </a:prstGeom>
          <a:ln>
            <a:noFill/>
          </a:ln>
        </p:spPr>
      </p:pic>
      <p:pic>
        <p:nvPicPr>
          <p:cNvPr id="54" name="Immagine 5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454" t="-6238" r="-6091" b="6920"/>
          <a:stretch/>
        </p:blipFill>
        <p:spPr>
          <a:xfrm>
            <a:off x="417083" y="4531080"/>
            <a:ext cx="2211646" cy="1597682"/>
          </a:xfrm>
          <a:prstGeom prst="rect">
            <a:avLst/>
          </a:prstGeom>
          <a:ln w="6350">
            <a:noFill/>
          </a:ln>
        </p:spPr>
      </p:pic>
      <p:sp>
        <p:nvSpPr>
          <p:cNvPr id="22" name="CasellaDiTesto 21"/>
          <p:cNvSpPr txBox="1"/>
          <p:nvPr/>
        </p:nvSpPr>
        <p:spPr>
          <a:xfrm>
            <a:off x="6497037" y="1151651"/>
            <a:ext cx="2356280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r>
              <a:rPr lang="it-IT" sz="2400" dirty="0" err="1"/>
              <a:t>Synchronization</a:t>
            </a:r>
            <a:r>
              <a:rPr lang="it-IT" sz="2400" dirty="0"/>
              <a:t> of non-</a:t>
            </a:r>
            <a:r>
              <a:rPr lang="it-IT" sz="2400" dirty="0" err="1"/>
              <a:t>identical</a:t>
            </a:r>
            <a:r>
              <a:rPr lang="it-IT" sz="2400" dirty="0"/>
              <a:t> systems</a:t>
            </a:r>
            <a:endParaRPr lang="en-GB" sz="2400" dirty="0" err="1"/>
          </a:p>
        </p:txBody>
      </p:sp>
      <p:sp>
        <p:nvSpPr>
          <p:cNvPr id="30" name="CasellaDiTesto 29"/>
          <p:cNvSpPr txBox="1"/>
          <p:nvPr/>
        </p:nvSpPr>
        <p:spPr>
          <a:xfrm>
            <a:off x="4005930" y="3988405"/>
            <a:ext cx="3218736" cy="830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/>
              <a:t>Improving robustness in electrical microgrids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356573" y="3062611"/>
            <a:ext cx="2750995" cy="12003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r>
              <a:rPr lang="it-IT" sz="2400" dirty="0" err="1"/>
              <a:t>Synchronization</a:t>
            </a:r>
            <a:r>
              <a:rPr lang="it-IT" sz="2400" dirty="0"/>
              <a:t> of </a:t>
            </a:r>
            <a:r>
              <a:rPr lang="it-IT" sz="2400" dirty="0" err="1"/>
              <a:t>piecewise-smooth</a:t>
            </a:r>
            <a:r>
              <a:rPr lang="it-IT" sz="2400" dirty="0"/>
              <a:t> systems</a:t>
            </a:r>
            <a:endParaRPr lang="en-GB" sz="2400" dirty="0" err="1"/>
          </a:p>
        </p:txBody>
      </p:sp>
      <p:pic>
        <p:nvPicPr>
          <p:cNvPr id="19" name="Immagine 18" descr="Immagine che contiene stanza, disegnando&#10;&#10;Descrizione generata automaticamente">
            <a:extLst>
              <a:ext uri="{FF2B5EF4-FFF2-40B4-BE49-F238E27FC236}">
                <a16:creationId xmlns:a16="http://schemas.microsoft.com/office/drawing/2014/main" id="{BEE17B50-7C56-48B8-B78E-A515B7A6228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663" y="4972310"/>
            <a:ext cx="2164400" cy="1597682"/>
          </a:xfrm>
          <a:prstGeom prst="rect">
            <a:avLst/>
          </a:prstGeom>
        </p:spPr>
      </p:pic>
      <p:pic>
        <p:nvPicPr>
          <p:cNvPr id="55" name="Immagine 54">
            <a:extLst>
              <a:ext uri="{FF2B5EF4-FFF2-40B4-BE49-F238E27FC236}">
                <a16:creationId xmlns:a16="http://schemas.microsoft.com/office/drawing/2014/main" id="{71388F6C-4EAF-4CB5-9725-E734CE6D7D1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6547" y="3062611"/>
            <a:ext cx="405158" cy="405158"/>
          </a:xfrm>
          <a:prstGeom prst="rect">
            <a:avLst/>
          </a:prstGeom>
        </p:spPr>
      </p:pic>
      <p:pic>
        <p:nvPicPr>
          <p:cNvPr id="56" name="Immagine 55">
            <a:extLst>
              <a:ext uri="{FF2B5EF4-FFF2-40B4-BE49-F238E27FC236}">
                <a16:creationId xmlns:a16="http://schemas.microsoft.com/office/drawing/2014/main" id="{BDEDE7AE-F3B1-4572-BB39-A4CE81C0761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schemeClr val="accent5">
                <a:shade val="45000"/>
                <a:satMod val="135000"/>
              </a:schemeClr>
              <a:prstClr val="white"/>
            </a:duotone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6547" y="3542113"/>
            <a:ext cx="405158" cy="405158"/>
          </a:xfrm>
          <a:prstGeom prst="rect">
            <a:avLst/>
          </a:prstGeom>
        </p:spPr>
      </p:pic>
      <p:pic>
        <p:nvPicPr>
          <p:cNvPr id="60" name="Immagine 59" descr="Immagine che contiene disegnando&#10;&#10;Descrizione generata automaticamente">
            <a:extLst>
              <a:ext uri="{FF2B5EF4-FFF2-40B4-BE49-F238E27FC236}">
                <a16:creationId xmlns:a16="http://schemas.microsoft.com/office/drawing/2014/main" id="{EC28721D-7E37-4F00-AB0B-DB103B1EE0E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1294">
            <a:off x="5614278" y="1698594"/>
            <a:ext cx="683228" cy="683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330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6" grpId="0" animBg="1"/>
      <p:bldP spid="43" grpId="0" animBg="1"/>
      <p:bldP spid="22" grpId="0" animBg="1"/>
      <p:bldP spid="30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Clr>
                <a:srgbClr val="00173C"/>
              </a:buClr>
              <a:buNone/>
            </a:pPr>
            <a:r>
              <a:rPr lang="en-GB" b="1" dirty="0"/>
              <a:t>Journal papers:</a:t>
            </a:r>
          </a:p>
          <a:p>
            <a:pPr>
              <a:buClr>
                <a:srgbClr val="00173C"/>
              </a:buClr>
            </a:pPr>
            <a:r>
              <a:rPr lang="en-GB" dirty="0"/>
              <a:t>[submitted] </a:t>
            </a:r>
            <a:r>
              <a:rPr lang="en-GB" u="sng" dirty="0"/>
              <a:t>Coraggio</a:t>
            </a:r>
            <a:r>
              <a:rPr lang="en-GB" dirty="0"/>
              <a:t>, De Lellis, di Bernardo, “Achieving Convergence and Synchronization in Networks of Piecewise-Smooth Systems via Distributed Discontinuous Coupling”, </a:t>
            </a:r>
            <a:r>
              <a:rPr lang="en-GB" i="1" dirty="0"/>
              <a:t>submitted to </a:t>
            </a:r>
            <a:r>
              <a:rPr lang="en-GB" i="1" dirty="0" err="1"/>
              <a:t>Automatica</a:t>
            </a:r>
            <a:r>
              <a:rPr lang="en-GB" dirty="0"/>
              <a:t>, 2019.</a:t>
            </a:r>
          </a:p>
          <a:p>
            <a:pPr>
              <a:buClr>
                <a:srgbClr val="00173C"/>
              </a:buClr>
            </a:pPr>
            <a:r>
              <a:rPr lang="en-GB" u="sng" dirty="0"/>
              <a:t>Coraggio</a:t>
            </a:r>
            <a:r>
              <a:rPr lang="en-GB" dirty="0"/>
              <a:t>, De Lellis, Hogan, and di Bernardo, “Synchronization of Networks of Piecewise-Smooth Systems”, </a:t>
            </a:r>
            <a:r>
              <a:rPr lang="en-GB" i="1" dirty="0"/>
              <a:t>IEEE Control System Letters</a:t>
            </a:r>
            <a:r>
              <a:rPr lang="en-GB" dirty="0"/>
              <a:t>, 2018.</a:t>
            </a:r>
          </a:p>
          <a:p>
            <a:pPr>
              <a:buClr>
                <a:srgbClr val="00173C"/>
              </a:buClr>
            </a:pPr>
            <a:r>
              <a:rPr lang="en-GB" u="sng" dirty="0"/>
              <a:t>Coraggio</a:t>
            </a:r>
            <a:r>
              <a:rPr lang="en-GB" dirty="0"/>
              <a:t>, Homer, Payton, di Bernardo, “Improved Control Strategies for Atomic Force Microscopes in Intermittent Contact Mode,” </a:t>
            </a:r>
            <a:r>
              <a:rPr lang="en-GB" i="1" dirty="0"/>
              <a:t>IEEE Trans. Contr. Sys. Tech</a:t>
            </a:r>
            <a:r>
              <a:rPr lang="en-GB" dirty="0"/>
              <a:t>, 2018.</a:t>
            </a:r>
          </a:p>
          <a:p>
            <a:pPr marL="0" indent="0">
              <a:buClr>
                <a:srgbClr val="00173C"/>
              </a:buClr>
              <a:buNone/>
            </a:pPr>
            <a:r>
              <a:rPr lang="it-IT" b="1" dirty="0"/>
              <a:t>Conference papers:</a:t>
            </a:r>
          </a:p>
          <a:p>
            <a:pPr>
              <a:buClr>
                <a:srgbClr val="00173C"/>
              </a:buClr>
              <a:buFont typeface="+mj-lt"/>
              <a:buAutoNum type="arabicPeriod" startAt="4"/>
            </a:pPr>
            <a:r>
              <a:rPr lang="it-IT" dirty="0"/>
              <a:t>Fiore, </a:t>
            </a:r>
            <a:r>
              <a:rPr lang="it-IT" u="sng" dirty="0"/>
              <a:t>Coraggio</a:t>
            </a:r>
            <a:r>
              <a:rPr lang="it-IT" dirty="0"/>
              <a:t>, di Bernardo, “Observer design for </a:t>
            </a:r>
            <a:r>
              <a:rPr lang="it-IT" dirty="0" err="1"/>
              <a:t>piecewise</a:t>
            </a:r>
            <a:r>
              <a:rPr lang="it-IT" dirty="0"/>
              <a:t> </a:t>
            </a:r>
            <a:r>
              <a:rPr lang="it-IT" dirty="0" err="1"/>
              <a:t>smooth</a:t>
            </a:r>
            <a:r>
              <a:rPr lang="it-IT" dirty="0"/>
              <a:t> and </a:t>
            </a:r>
            <a:r>
              <a:rPr lang="it-IT" dirty="0" err="1"/>
              <a:t>switched</a:t>
            </a:r>
            <a:r>
              <a:rPr lang="it-IT" dirty="0"/>
              <a:t> systems via </a:t>
            </a:r>
            <a:r>
              <a:rPr lang="it-IT" dirty="0" err="1"/>
              <a:t>contraction</a:t>
            </a:r>
            <a:r>
              <a:rPr lang="it-IT" dirty="0"/>
              <a:t> theory,” </a:t>
            </a:r>
            <a:r>
              <a:rPr lang="it-IT" i="1" dirty="0"/>
              <a:t>IFAC World Congress</a:t>
            </a:r>
            <a:r>
              <a:rPr lang="it-IT" dirty="0"/>
              <a:t>, 2016.</a:t>
            </a:r>
            <a:endParaRPr lang="en-GB" dirty="0"/>
          </a:p>
          <a:p>
            <a:pPr>
              <a:buClr>
                <a:srgbClr val="00173C"/>
              </a:buClr>
              <a:buAutoNum type="arabicPeriod" startAt="4"/>
            </a:pPr>
            <a:r>
              <a:rPr lang="it-IT" dirty="0"/>
              <a:t>Burbano, </a:t>
            </a:r>
            <a:r>
              <a:rPr lang="it-IT" u="sng" dirty="0"/>
              <a:t>Coraggio</a:t>
            </a:r>
            <a:r>
              <a:rPr lang="it-IT" dirty="0"/>
              <a:t>, di Bernardo, Garofalo, Pugliese, </a:t>
            </a:r>
            <a:r>
              <a:rPr lang="en-GB" dirty="0"/>
              <a:t>“Adaptive and quasi-sliding control of shimmy in landing gears”, </a:t>
            </a:r>
            <a:r>
              <a:rPr lang="en-GB" i="1" dirty="0"/>
              <a:t>IEEE </a:t>
            </a:r>
            <a:r>
              <a:rPr lang="en-GB" i="1" dirty="0" err="1"/>
              <a:t>Euroepan</a:t>
            </a:r>
            <a:r>
              <a:rPr lang="en-GB" i="1" dirty="0"/>
              <a:t> Control Conference</a:t>
            </a:r>
            <a:r>
              <a:rPr lang="en-GB" dirty="0"/>
              <a:t>, 2018.</a:t>
            </a:r>
            <a:endParaRPr lang="it-IT" dirty="0"/>
          </a:p>
          <a:p>
            <a:pPr>
              <a:buClr>
                <a:srgbClr val="00173C"/>
              </a:buClr>
              <a:buAutoNum type="arabicPeriod" startAt="4"/>
            </a:pPr>
            <a:r>
              <a:rPr lang="it-IT" dirty="0"/>
              <a:t>Marchese, </a:t>
            </a:r>
            <a:r>
              <a:rPr lang="it-IT" u="sng" dirty="0"/>
              <a:t>Coraggio</a:t>
            </a:r>
            <a:r>
              <a:rPr lang="it-IT" dirty="0"/>
              <a:t>, Hogan, di Bernardo, </a:t>
            </a:r>
            <a:r>
              <a:rPr lang="en-GB" dirty="0"/>
              <a:t>“</a:t>
            </a:r>
            <a:r>
              <a:rPr lang="it-IT" dirty="0"/>
              <a:t>Co</a:t>
            </a:r>
            <a:r>
              <a:rPr lang="en-GB" dirty="0" err="1"/>
              <a:t>ntrol</a:t>
            </a:r>
            <a:r>
              <a:rPr lang="en-GB" dirty="0"/>
              <a:t> of Painlevé Paradox in a Robotic System”, </a:t>
            </a:r>
            <a:r>
              <a:rPr lang="en-GB" i="1" dirty="0"/>
              <a:t>IEEE </a:t>
            </a:r>
            <a:r>
              <a:rPr lang="en-GB" i="1" dirty="0" err="1"/>
              <a:t>Euroepan</a:t>
            </a:r>
            <a:r>
              <a:rPr lang="en-GB" i="1" dirty="0"/>
              <a:t> Control Conference</a:t>
            </a:r>
            <a:r>
              <a:rPr lang="en-GB" dirty="0"/>
              <a:t>, 2019.</a:t>
            </a: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Publications</a:t>
            </a:r>
          </a:p>
        </p:txBody>
      </p:sp>
    </p:spTree>
    <p:extLst>
      <p:ext uri="{BB962C8B-B14F-4D97-AF65-F5344CB8AC3E}">
        <p14:creationId xmlns:p14="http://schemas.microsoft.com/office/powerpoint/2010/main" val="26773022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52F3319A-7C7C-41E6-8BBF-1411909E8AD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it-IT" dirty="0"/>
              <a:t>1</a:t>
            </a: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B3155F04-0307-4704-BA03-A24945E4A73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it-IT" dirty="0" err="1"/>
              <a:t>Synchronization</a:t>
            </a:r>
            <a:r>
              <a:rPr lang="it-IT" dirty="0"/>
              <a:t> of </a:t>
            </a:r>
            <a:r>
              <a:rPr lang="it-IT" dirty="0" err="1"/>
              <a:t>piecewise-smooth</a:t>
            </a:r>
            <a:r>
              <a:rPr lang="it-IT" dirty="0"/>
              <a:t> systems</a:t>
            </a:r>
          </a:p>
        </p:txBody>
      </p:sp>
      <p:sp>
        <p:nvSpPr>
          <p:cNvPr id="4" name="Sottotitolo 3">
            <a:extLst>
              <a:ext uri="{FF2B5EF4-FFF2-40B4-BE49-F238E27FC236}">
                <a16:creationId xmlns:a16="http://schemas.microsoft.com/office/drawing/2014/main" id="{4F871281-681C-4FD9-BECF-90BF73A85AF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307778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238125" y="1070700"/>
            <a:ext cx="5412837" cy="2673110"/>
          </a:xfrm>
        </p:spPr>
        <p:txBody>
          <a:bodyPr anchor="ctr"/>
          <a:lstStyle/>
          <a:p>
            <a:r>
              <a:rPr lang="en-GB" noProof="0" dirty="0"/>
              <a:t>Many systems have </a:t>
            </a:r>
            <a:br>
              <a:rPr lang="en-GB" noProof="0" dirty="0"/>
            </a:br>
            <a:r>
              <a:rPr lang="en-GB" noProof="0" dirty="0"/>
              <a:t>discontinuous dynamics:</a:t>
            </a:r>
          </a:p>
          <a:p>
            <a:pPr lvl="1"/>
            <a:r>
              <a:rPr lang="en-GB" sz="2400" noProof="0" dirty="0"/>
              <a:t>Switching control systems,</a:t>
            </a:r>
          </a:p>
          <a:p>
            <a:pPr lvl="1"/>
            <a:r>
              <a:rPr lang="en-GB" sz="2400" noProof="0" dirty="0"/>
              <a:t>Mechanical gears,</a:t>
            </a:r>
          </a:p>
          <a:p>
            <a:pPr lvl="1"/>
            <a:r>
              <a:rPr lang="en-GB" sz="2400" noProof="0" dirty="0"/>
              <a:t>Neuron and cardiac cells,</a:t>
            </a:r>
          </a:p>
          <a:p>
            <a:pPr lvl="1"/>
            <a:r>
              <a:rPr lang="en-GB" sz="2400" noProof="0" dirty="0"/>
              <a:t>Power converters, etc.</a:t>
            </a: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Piecewise-smooth systems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0C3B9-95C7-4B9D-9BF8-7100344743C3}" type="slidenum">
              <a:rPr lang="it-IT" smtClean="0"/>
              <a:pPr/>
              <a:t>8</a:t>
            </a:fld>
            <a:endParaRPr lang="it-IT" dirty="0"/>
          </a:p>
        </p:txBody>
      </p:sp>
      <p:pic>
        <p:nvPicPr>
          <p:cNvPr id="5" name="Picture 4 1" descr="Risultati immagini per gears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608" t="5795" r="-14323" b="7210"/>
          <a:stretch/>
        </p:blipFill>
        <p:spPr bwMode="auto">
          <a:xfrm>
            <a:off x="6262356" y="2329062"/>
            <a:ext cx="2224554" cy="1414748"/>
          </a:xfrm>
          <a:prstGeom prst="rect">
            <a:avLst/>
          </a:prstGeom>
          <a:noFill/>
          <a:ln>
            <a:solidFill>
              <a:schemeClr val="accent5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uppo 5"/>
          <p:cNvGrpSpPr/>
          <p:nvPr/>
        </p:nvGrpSpPr>
        <p:grpSpPr>
          <a:xfrm>
            <a:off x="5188751" y="4259704"/>
            <a:ext cx="2409676" cy="1921981"/>
            <a:chOff x="5175209" y="3308211"/>
            <a:chExt cx="3083151" cy="2459150"/>
          </a:xfrm>
        </p:grpSpPr>
        <p:pic>
          <p:nvPicPr>
            <p:cNvPr id="7" name="Picture 2" descr="Risultati immagini per buck converter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86" t="-3068" r="1398"/>
            <a:stretch/>
          </p:blipFill>
          <p:spPr bwMode="auto">
            <a:xfrm>
              <a:off x="5175209" y="3308211"/>
              <a:ext cx="3083151" cy="2459150"/>
            </a:xfrm>
            <a:prstGeom prst="rect">
              <a:avLst/>
            </a:prstGeom>
            <a:noFill/>
            <a:ln>
              <a:solidFill>
                <a:schemeClr val="accent5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CasellaDiTesto 7"/>
            <p:cNvSpPr txBox="1"/>
            <p:nvPr/>
          </p:nvSpPr>
          <p:spPr>
            <a:xfrm>
              <a:off x="5390375" y="3359910"/>
              <a:ext cx="836762" cy="3077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400" dirty="0">
                  <a:solidFill>
                    <a:schemeClr val="accent6"/>
                  </a:solidFill>
                </a:rPr>
                <a:t>On</a:t>
              </a:r>
              <a:endParaRPr lang="en-GB" sz="1600" dirty="0" err="1">
                <a:solidFill>
                  <a:schemeClr val="accent6"/>
                </a:solidFill>
              </a:endParaRPr>
            </a:p>
          </p:txBody>
        </p:sp>
        <p:sp>
          <p:nvSpPr>
            <p:cNvPr id="9" name="CasellaDiTesto 8"/>
            <p:cNvSpPr txBox="1"/>
            <p:nvPr/>
          </p:nvSpPr>
          <p:spPr>
            <a:xfrm>
              <a:off x="5436268" y="4532912"/>
              <a:ext cx="772063" cy="3077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400" dirty="0">
                  <a:solidFill>
                    <a:schemeClr val="accent6"/>
                  </a:solidFill>
                </a:rPr>
                <a:t>Off</a:t>
              </a:r>
              <a:endParaRPr lang="en-GB" dirty="0" err="1">
                <a:solidFill>
                  <a:schemeClr val="accent6"/>
                </a:solidFill>
              </a:endParaRPr>
            </a:p>
          </p:txBody>
        </p:sp>
      </p:grpSp>
      <p:grpSp>
        <p:nvGrpSpPr>
          <p:cNvPr id="11" name="Gruppo 10"/>
          <p:cNvGrpSpPr/>
          <p:nvPr/>
        </p:nvGrpSpPr>
        <p:grpSpPr>
          <a:xfrm>
            <a:off x="6214379" y="1094496"/>
            <a:ext cx="2320507" cy="739517"/>
            <a:chOff x="6469811" y="4456080"/>
            <a:chExt cx="2320507" cy="739517"/>
          </a:xfrm>
        </p:grpSpPr>
        <p:pic>
          <p:nvPicPr>
            <p:cNvPr id="12" name="Picture 4" descr="Risultati immagini per bang bang control hysteresis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3040" r="-3118" b="2950"/>
            <a:stretch/>
          </p:blipFill>
          <p:spPr bwMode="auto">
            <a:xfrm>
              <a:off x="6514007" y="4456080"/>
              <a:ext cx="2224555" cy="739517"/>
            </a:xfrm>
            <a:prstGeom prst="rect">
              <a:avLst/>
            </a:prstGeom>
            <a:noFill/>
            <a:ln>
              <a:solidFill>
                <a:schemeClr val="accent5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CasellaDiTesto 12"/>
            <p:cNvSpPr txBox="1"/>
            <p:nvPr/>
          </p:nvSpPr>
          <p:spPr>
            <a:xfrm>
              <a:off x="6469811" y="4503955"/>
              <a:ext cx="653982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400" dirty="0" err="1"/>
                <a:t>Error</a:t>
              </a:r>
              <a:endParaRPr lang="en-GB" sz="1600" dirty="0" err="1"/>
            </a:p>
          </p:txBody>
        </p:sp>
        <p:sp>
          <p:nvSpPr>
            <p:cNvPr id="14" name="CasellaDiTesto 13"/>
            <p:cNvSpPr txBox="1"/>
            <p:nvPr/>
          </p:nvSpPr>
          <p:spPr>
            <a:xfrm>
              <a:off x="7973601" y="4502594"/>
              <a:ext cx="816717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400" dirty="0"/>
                <a:t>Control</a:t>
              </a:r>
              <a:endParaRPr lang="en-GB" sz="1600" dirty="0" err="1"/>
            </a:p>
          </p:txBody>
        </p:sp>
      </p:grpSp>
      <p:pic>
        <p:nvPicPr>
          <p:cNvPr id="16" name="Immagin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5400000">
            <a:off x="1814488" y="4104583"/>
            <a:ext cx="1921981" cy="2232223"/>
          </a:xfrm>
          <a:prstGeom prst="rect">
            <a:avLst/>
          </a:prstGeom>
          <a:ln>
            <a:solidFill>
              <a:schemeClr val="accent5"/>
            </a:solidFill>
          </a:ln>
        </p:spPr>
      </p:pic>
      <p:cxnSp>
        <p:nvCxnSpPr>
          <p:cNvPr id="17" name="Connettore diritto 16"/>
          <p:cNvCxnSpPr/>
          <p:nvPr/>
        </p:nvCxnSpPr>
        <p:spPr>
          <a:xfrm flipV="1">
            <a:off x="5650962" y="1070700"/>
            <a:ext cx="0" cy="2673110"/>
          </a:xfrm>
          <a:prstGeom prst="line">
            <a:avLst/>
          </a:prstGeom>
          <a:ln w="1270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0" name="Rettangolo 9"/>
          <p:cNvSpPr/>
          <p:nvPr/>
        </p:nvSpPr>
        <p:spPr>
          <a:xfrm>
            <a:off x="5283200" y="5184775"/>
            <a:ext cx="241300" cy="3016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75029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238125" y="1070700"/>
            <a:ext cx="5606801" cy="5496214"/>
          </a:xfrm>
        </p:spPr>
        <p:txBody>
          <a:bodyPr anchor="ctr"/>
          <a:lstStyle/>
          <a:p>
            <a:r>
              <a:rPr lang="en-GB" noProof="0" dirty="0"/>
              <a:t>PWS systems can </a:t>
            </a:r>
            <a:br>
              <a:rPr lang="en-GB" noProof="0" dirty="0"/>
            </a:br>
            <a:r>
              <a:rPr lang="en-GB" noProof="0" dirty="0"/>
              <a:t>interact in networks:</a:t>
            </a:r>
          </a:p>
          <a:p>
            <a:pPr lvl="1"/>
            <a:r>
              <a:rPr lang="en-GB" sz="2400" noProof="0" dirty="0"/>
              <a:t>Vehicle driveline,</a:t>
            </a:r>
          </a:p>
          <a:p>
            <a:pPr lvl="1"/>
            <a:r>
              <a:rPr lang="en-GB" sz="2400" noProof="0" dirty="0"/>
              <a:t>Biological neuron networks,</a:t>
            </a:r>
          </a:p>
          <a:p>
            <a:pPr lvl="1"/>
            <a:r>
              <a:rPr lang="en-GB" sz="2400" noProof="0" dirty="0"/>
              <a:t>Power grids,</a:t>
            </a:r>
          </a:p>
          <a:p>
            <a:pPr lvl="1"/>
            <a:r>
              <a:rPr lang="en-GB" sz="2400" noProof="0" dirty="0"/>
              <a:t>Cooperative robot tasks, etc.</a:t>
            </a:r>
            <a:br>
              <a:rPr lang="en-GB" sz="2400" noProof="0" dirty="0"/>
            </a:br>
            <a:endParaRPr lang="en-GB" sz="2400" noProof="0" dirty="0"/>
          </a:p>
          <a:p>
            <a:r>
              <a:rPr lang="en-GB" noProof="0" dirty="0"/>
              <a:t>Collective behaviour is crucial.</a:t>
            </a:r>
          </a:p>
          <a:p>
            <a:r>
              <a:rPr lang="en-GB" b="1" noProof="0" dirty="0"/>
              <a:t>Synchronization</a:t>
            </a:r>
            <a:r>
              <a:rPr lang="en-GB" noProof="0" dirty="0"/>
              <a:t> is the simplest,</a:t>
            </a:r>
            <a:br>
              <a:rPr lang="en-GB" noProof="0" dirty="0"/>
            </a:br>
            <a:r>
              <a:rPr lang="en-GB" noProof="0" dirty="0"/>
              <a:t>relevant in many applications.</a:t>
            </a:r>
          </a:p>
        </p:txBody>
      </p:sp>
      <p:sp>
        <p:nvSpPr>
          <p:cNvPr id="8" name="Titolo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Piecewise-smooth networks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0C3B9-95C7-4B9D-9BF8-7100344743C3}" type="slidenum">
              <a:rPr lang="it-IT" smtClean="0"/>
              <a:pPr/>
              <a:t>9</a:t>
            </a:fld>
            <a:endParaRPr lang="it-IT" dirty="0"/>
          </a:p>
        </p:txBody>
      </p:sp>
      <p:cxnSp>
        <p:nvCxnSpPr>
          <p:cNvPr id="13" name="Connettore diritto 12"/>
          <p:cNvCxnSpPr/>
          <p:nvPr/>
        </p:nvCxnSpPr>
        <p:spPr>
          <a:xfrm flipV="1">
            <a:off x="5211647" y="1070700"/>
            <a:ext cx="0" cy="5257442"/>
          </a:xfrm>
          <a:prstGeom prst="line">
            <a:avLst/>
          </a:prstGeom>
          <a:ln w="1270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14" name="Immagine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20" r="-138"/>
          <a:stretch/>
        </p:blipFill>
        <p:spPr>
          <a:xfrm>
            <a:off x="5374536" y="1165684"/>
            <a:ext cx="1367736" cy="1299621"/>
          </a:xfrm>
          <a:prstGeom prst="rect">
            <a:avLst/>
          </a:prstGeom>
          <a:ln>
            <a:noFill/>
          </a:ln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4551" y="4744142"/>
            <a:ext cx="1961611" cy="1584000"/>
          </a:xfrm>
          <a:prstGeom prst="rect">
            <a:avLst/>
          </a:prstGeom>
          <a:ln>
            <a:noFill/>
          </a:ln>
          <a:effectLst>
            <a:softEdge rad="101600"/>
          </a:effectLst>
        </p:spPr>
      </p:pic>
      <p:pic>
        <p:nvPicPr>
          <p:cNvPr id="16" name="Immagine 1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35"/>
          <a:stretch/>
        </p:blipFill>
        <p:spPr>
          <a:xfrm>
            <a:off x="6284074" y="2897441"/>
            <a:ext cx="1964128" cy="1584000"/>
          </a:xfrm>
          <a:prstGeom prst="rect">
            <a:avLst/>
          </a:prstGeom>
          <a:ln>
            <a:noFill/>
          </a:ln>
          <a:effectLst>
            <a:softEdge rad="101600"/>
          </a:effectLst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2906" y="992824"/>
            <a:ext cx="2256319" cy="1584000"/>
          </a:xfrm>
          <a:prstGeom prst="rect">
            <a:avLst/>
          </a:prstGeom>
          <a:effectLst>
            <a:softEdge rad="101600"/>
          </a:effectLst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2453" y="4725221"/>
            <a:ext cx="1570614" cy="1602921"/>
          </a:xfrm>
          <a:prstGeom prst="rect">
            <a:avLst/>
          </a:prstGeom>
          <a:ln>
            <a:noFill/>
          </a:ln>
          <a:effectLst>
            <a:softEdge rad="1016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26991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9|3.9|6.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IONNAME" val="Group 79"/>
  <p:tag name="LAYER" val="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8,23772"/>
  <p:tag name="ORIGINALWIDTH" val="98,98764"/>
  <p:tag name="LATEXADDIN" val="\documentclass{article}&#10;\usepackage{amsmath}&#10;\usepackage{amssymb}&#10;\usepackage{mathtools}&#10;\usepackage{newtxtext}&#10;\usepackage{newtxmath}&#10;\usepackage[svgnames]{xcolor} % to change text color&#10;\definecolor{DarkestBlue}{RGB}{0, 23, 60}&#10;\pagestyle{empty}&#10;\begin{document}&#10;&#10;\color{Green}{&#10;\[&#10;\mathbf{f}^+&#10;\]&#10;}&#10;&#10;\end{document}"/>
  <p:tag name="IGUANATEXSIZE" val="20"/>
  <p:tag name="IGUANATEXCURSOR" val="294"/>
  <p:tag name="TRANSPARENCY" val="Vero"/>
  <p:tag name="FILENAME" val=""/>
  <p:tag name="LATEXENGINEID" val="0"/>
  <p:tag name="TEMPFOLDER" val="C:\temp\"/>
  <p:tag name="LATEXFORMHEIGHT" val="512,25"/>
  <p:tag name="LATEXFORMWIDTH" val="715,5"/>
  <p:tag name="LATEXFORMWRAP" val="Vero"/>
  <p:tag name="BITMAPVECTOR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6,98914"/>
  <p:tag name="ORIGINALWIDTH" val="98,98764"/>
  <p:tag name="LATEXADDIN" val="\documentclass{article}&#10;\usepackage{amsmath}&#10;\usepackage{amssymb}&#10;\usepackage{mathtools}&#10;\usepackage{newtxtext}&#10;\usepackage{newtxmath}&#10;\usepackage[svgnames]{xcolor} % to change text color&#10;\definecolor{DarkestBlue}{RGB}{0, 23, 60}&#10;\pagestyle{empty}&#10;\begin{document}&#10;&#10;\color{Blue}{&#10;\[&#10;\mathbf{f}^-&#10;\]&#10;}&#10;&#10;\end{document}"/>
  <p:tag name="IGUANATEXSIZE" val="20"/>
  <p:tag name="IGUANATEXCURSOR" val="291"/>
  <p:tag name="TRANSPARENCY" val="Vero"/>
  <p:tag name="FILENAME" val=""/>
  <p:tag name="LATEXENGINEID" val="0"/>
  <p:tag name="TEMPFOLDER" val="C:\temp\"/>
  <p:tag name="LATEXFORMHEIGHT" val="512,25"/>
  <p:tag name="LATEXFORMWIDTH" val="715,5"/>
  <p:tag name="LATEXFORMWRAP" val="Vero"/>
  <p:tag name="BITMAPVECTOR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74,9532"/>
  <p:tag name="ORIGINALWIDTH" val="1171,354"/>
  <p:tag name="LATEXADDIN" val="\documentclass{article}&#10;\usepackage{newtxtext}&#10;\usepackage{newtxmath}&#10;\usepackage{amsmath}               % math functionalities&#10;\usepackage{amssymb}               % math symbols&#10;\usepackage{mathtools}             % math functionalities&#10;\usepackage{bm}                    % bold greek letters&#10;\usepackage[svgnames]{xcolor}      % change text color&#10;\definecolor{DarkestBrown}{RGB}{60, 7, 0}&#10;\newcommand{\T}{^{\mathrm{T}}}     % transpose symbol shortcut&#10;\newcommand{\B}[1]{\if#1\relax\bm{#1}\else\mathbf{#1}\fi} % bold shortcut&#10;\newcommand{\BB}[1]{\mathbb{#1}}   % blackboard font shortcut&#10;\newcommand{\R}[1]{\mathrm{#1}}    % upright font shortcut       &#10;\newcommand{\C}[1]{\mathcal{#1}}   % calligraphic font shortcut       &#10;\pagestyle{empty}&#10;\begin{document}&#10;&#10;\[&#10;\B{f}(\B{x}) = \begin{dcases}&#10;\phantom{\B{f}^+(\B{x})}, &amp; \B{x} \in \C{S}^+ \\&#10;\phantom{\B{f}^-(\B{x})}, &amp; \B{x} \in \C{S}^-&#10;\end{dcases}&#10;\]&#10;&#10;&#10;\end{document}"/>
  <p:tag name="IGUANATEXSIZE" val="24"/>
  <p:tag name="IGUANATEXCURSOR" val="905"/>
  <p:tag name="TRANSPARENCY" val="Vero"/>
  <p:tag name="FILENAME" val=""/>
  <p:tag name="LATEXENGINEID" val="0"/>
  <p:tag name="TEMPFOLDER" val="C:\temp\"/>
  <p:tag name="LATEXFORMHEIGHT" val="512,25"/>
  <p:tag name="LATEXFORMWIDTH" val="715,5"/>
  <p:tag name="LATEXFORMWRAP" val="Vero"/>
  <p:tag name="BITMAPVECTOR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,7346"/>
  <p:tag name="ORIGINALWIDTH" val="250,4687"/>
  <p:tag name="LATEXADDIN" val="\documentclass{article}&#10;\usepackage{newtxtext}&#10;\usepackage{newtxmath}&#10;\usepackage{amsmath}               % math functionalities&#10;\usepackage{amssymb}               % math symbols&#10;\usepackage{mathtools}             % math functionalities&#10;\usepackage{bm}                    % bold greek letters&#10;\usepackage[svgnames]{xcolor}      % change text color&#10;\definecolor{DarkestBrown}{RGB}{60, 7, 0}&#10;\newcommand{\T}{^{\mathrm{T}}}     % transpose symbol shortcut&#10;\newcommand{\B}[1]{\if#1\relax\bm{#1}\else\mathbf{#1}\fi} % bold shortcut&#10;\newcommand{\BB}[1]{\mathbb{#1}}   % blackboard font shortcut&#10;\newcommand{\R}[1]{\mathrm{#1}}    % upright font shortcut       &#10;\newcommand{\C}[1]{\mathcal{#1}}   % calligraphic font shortcut       &#10;\pagestyle{empty}&#10;\begin{document}&#10;&#10;\color{Green}{&#10;\[&#10;\B{f}^+(\B{x})&#10;\]&#10;}&#10;&#10;\end{document}"/>
  <p:tag name="IGUANATEXSIZE" val="24"/>
  <p:tag name="IGUANATEXCURSOR" val="793"/>
  <p:tag name="TRANSPARENCY" val="Vero"/>
  <p:tag name="FILENAME" val=""/>
  <p:tag name="LATEXENGINEID" val="0"/>
  <p:tag name="TEMPFOLDER" val="C:\temp\"/>
  <p:tag name="LATEXFORMHEIGHT" val="512,25"/>
  <p:tag name="LATEXFORMWIDTH" val="715,5"/>
  <p:tag name="LATEXFORMWRAP" val="Vero"/>
  <p:tag name="BITMAPVECTOR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4,7357"/>
  <p:tag name="ORIGINALWIDTH" val="250,4687"/>
  <p:tag name="LATEXADDIN" val="\documentclass{article}&#10;\usepackage{newtxtext}&#10;\usepackage{newtxmath}&#10;\usepackage{amsmath}               % math functionalities&#10;\usepackage{amssymb}               % math symbols&#10;\usepackage{mathtools}             % math functionalities&#10;\usepackage{bm}                    % bold greek letters&#10;\usepackage[svgnames]{xcolor}      % change text color&#10;\definecolor{DarkestBrown}{RGB}{60, 7, 0}&#10;\newcommand{\T}{^{\mathrm{T}}}     % transpose symbol shortcut&#10;\newcommand{\B}[1]{\if#1\relax\bm{#1}\else\mathbf{#1}\fi} % bold shortcut&#10;\newcommand{\BB}[1]{\mathbb{#1}}   % blackboard font shortcut&#10;\newcommand{\R}[1]{\mathrm{#1}}    % upright font shortcut       &#10;\newcommand{\C}[1]{\mathcal{#1}}   % calligraphic font shortcut       &#10;\pagestyle{empty}&#10;\begin{document}&#10;&#10;\color{Blue}{&#10;\[&#10;\B{f}^-(\B{x})&#10;\]&#10;}&#10;&#10;\end{document}"/>
  <p:tag name="IGUANATEXSIZE" val="24"/>
  <p:tag name="IGUANATEXCURSOR" val="791"/>
  <p:tag name="TRANSPARENCY" val="Vero"/>
  <p:tag name="FILENAME" val=""/>
  <p:tag name="LATEXENGINEID" val="0"/>
  <p:tag name="TEMPFOLDER" val="C:\temp\"/>
  <p:tag name="LATEXFORMHEIGHT" val="512,25"/>
  <p:tag name="LATEXFORMWIDTH" val="715,5"/>
  <p:tag name="LATEXFORMWRAP" val="Vero"/>
  <p:tag name="BITMAPVECTOR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4|35.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4,7357"/>
  <p:tag name="ORIGINALWIDTH" val="1475,066"/>
  <p:tag name="LATEXADDIN" val="\documentclass{article}&#10;\usepackage{newtxtext}&#10;\usepackage{newtxmath}&#10;\usepackage{amsmath}               % math functionalities&#10;\usepackage{amssymb}               % math symbols&#10;\usepackage{mathtools}             % math functionalities&#10;\usepackage{bm}                    % bold greek letters&#10;\usepackage[svgnames]{xcolor}      % change text color&#10;\newcommand{\T}{^{\mathsf{T}}}     % transpose symbol shortcut&#10;\newcommand{\B}[1]{\if#1\relax\bm{#1}\else\mathbf{#1}\fi} % bold shortcut&#10;\newcommand{\BB}[1]{\mathbb{#1}}   % blackboard font shortcut&#10;\newcommand{\R}[1]{\mathrm{#1}}    % upright font shortcut       &#10;\newcommand{\C}[1]{\mathcal{#1}}   % calligraphic font shortcut       &#10;\definecolor{mygray}{RGB}{89, 89, 89}&#10;\pagestyle{empty}&#10;\begin{document}&#10;&#10;{\color{mygray}&#10;\[&#10;\left\lVert \B{f}(\B{v}_1) - \B{f}(\B{v}_2) \right\rVert \le&#10;Q \left\lVert \B{v}_1 - \B{v}_2 \right\rVert&#10;\]&#10;}&#10;&#10;\end{document}"/>
  <p:tag name="IGUANATEXSIZE" val="16"/>
  <p:tag name="IGUANATEXCURSOR" val="881"/>
  <p:tag name="TRANSPARENCY" val="Vero"/>
  <p:tag name="FILENAME" val=""/>
  <p:tag name="LATEXENGINEID" val="0"/>
  <p:tag name="TEMPFOLDER" val="c:\Marco\"/>
  <p:tag name="LATEXFORMHEIGHT" val="512,25"/>
  <p:tag name="LATEXFORMWIDTH" val="715,5"/>
  <p:tag name="LATEXFORMWRAP" val="Vero"/>
  <p:tag name="BITMAPVECTOR" val="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0,9824"/>
  <p:tag name="ORIGINALWIDTH" val="2024,747"/>
  <p:tag name="LATEXADDIN" val="\documentclass{article}&#10;\usepackage{newtxtext}&#10;\usepackage{newtxmath}&#10;\usepackage{amsmath}               % math functionalities&#10;\usepackage{amssymb}               % math symbols&#10;\usepackage{mathtools}             % math functionalities&#10;\usepackage{bm}                    % bold greek letters&#10;\usepackage[svgnames]{xcolor}      % change text color&#10;\newcommand{\T}{^{\mathsf{T}}}     % transpose symbol shortcut&#10;\newcommand{\B}[1]{\if#1\relax\bm{#1}\else\mathbf{#1}\fi} % bold shortcut&#10;\newcommand{\BB}[1]{\mathbb{#1}}   % blackboard font shortcut&#10;\newcommand{\R}[1]{\mathrm{#1}}    % upright font shortcut       &#10;\newcommand{\C}[1]{\mathcal{#1}}   % calligraphic font shortcut       &#10;\definecolor{mygray}{RGB}{89, 89, 89}&#10;\pagestyle{empty}&#10;\begin{document}&#10;&#10;{\color{mygray}&#10;\[&#10;\left( \B{v}_1 - \B{v}_2 \right)\T \left[ \B{f}(\B{v}_1) - \B{f}(\B{v}_2) \right] \le&#10;Q \left\lVert \B{v}_1 - \B{v}_2 \right\rVert^2 &#10;\]&#10;}&#10;&#10;\end{document}"/>
  <p:tag name="IGUANATEXSIZE" val="16"/>
  <p:tag name="IGUANATEXCURSOR" val="909"/>
  <p:tag name="TRANSPARENCY" val="Vero"/>
  <p:tag name="FILENAME" val=""/>
  <p:tag name="LATEXENGINEID" val="0"/>
  <p:tag name="TEMPFOLDER" val="c:\Marco\"/>
  <p:tag name="LATEXFORMHEIGHT" val="512,25"/>
  <p:tag name="LATEXFORMWIDTH" val="715,5"/>
  <p:tag name="LATEXFORMWRAP" val="Vero"/>
  <p:tag name="BITMAPVECTOR" val="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8,7327"/>
  <p:tag name="ORIGINALWIDTH" val="2557,93"/>
  <p:tag name="LATEXADDIN" val="\documentclass{article}&#10;\usepackage{newtxtext}&#10;\usepackage{newtxmath}&#10;\usepackage{amsmath}               % math functionalities&#10;\usepackage{amssymb}               % math symbols&#10;\usepackage{mathtools}             % math functionalities&#10;\usepackage{bm}                    % bold greek letters&#10;\usepackage[svgnames]{xcolor}      % change text color&#10;\newcommand{\T}{^{\mathsf{T}}}     % transpose symbol shortcut&#10;\newcommand{\B}[1]{\if#1\relax\bm{#1}\else\mathbf{#1}\fi} % bold shortcut&#10;\newcommand{\BB}[1]{\mathbb{#1}}   % blackboard font shortcut&#10;\newcommand{\R}[1]{\mathrm{#1}}    % upright font shortcut       &#10;\newcommand{\C}[1]{\mathcal{#1}}   % calligraphic font shortcut       &#10;\definecolor{mygray}{RGB}{89, 89, 89}&#10;\pagestyle{empty}&#10;\begin{document}&#10;&#10;{\color{mygray}&#10;\[&#10;\left( \B{v}_1 - \B{v}_2 \right)\T \B{P} \left[ \B{f}(\B{v}_1) - \B{f}(\B{v}_2) \right] \le&#10;\left( \B{v}_1 - \B{v}_2 \right)\T \B{Q} \left( \B{v}_1 - \B{v}_2 \right)&#10;\]&#10;}&#10;&#10;\end{document}"/>
  <p:tag name="IGUANATEXSIZE" val="16"/>
  <p:tag name="IGUANATEXCURSOR" val="962"/>
  <p:tag name="TRANSPARENCY" val="Vero"/>
  <p:tag name="FILENAME" val=""/>
  <p:tag name="LATEXENGINEID" val="0"/>
  <p:tag name="TEMPFOLDER" val="c:\Marco\"/>
  <p:tag name="LATEXFORMHEIGHT" val="512,25"/>
  <p:tag name="LATEXFORMWIDTH" val="715,5"/>
  <p:tag name="LATEXFORMWRAP" val="Vero"/>
  <p:tag name="BITMAPVECTOR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8|6.5|1.8|20.9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49,4563"/>
  <p:tag name="ORIGINALWIDTH" val="2977,878"/>
  <p:tag name="LATEXADDIN" val="\documentclass{article}&#10;\usepackage{newtxtext}&#10;\usepackage{newtxmath}&#10;\usepackage{amsmath}               % math functionalities&#10;\usepackage{amssymb}               % math symbols&#10;\usepackage{mathtools}             % math functionalities&#10;\usepackage{bm}                    % bold greek letters&#10;\usepackage[svgnames]{xcolor}      % change text color&#10;\definecolor{DarkestBrown}{RGB}{60, 7, 0}&#10;\newcommand{\T}{^{\mathrm{T}}}     % transpose symbol shortcut&#10;\newcommand{\B}[1]{\if#1\relax\bm{#1}\else\mathbf{#1}\fi} % bold shortcut&#10;\newcommand{\R}[1]{\mathrm{#1}}    % upright font shortcut&#10;\newcommand{\C}[1]{\mathcal{#1}}   % calligraphic font shortcut&#10;\pagestyle{empty}&#10;\begin{document}&#10;&#10;\[&#10;    \begin{split}&#10;    \left( \B{v}_1 - \B{v}_2 \right)\T \B{P} \left[ \B{f}(\B{v}_1) - \B{f}(\B{v}_2) \right] \le&#10;    &amp;\left( \B{v}_1 - \B{v}_2 \right)\T \B{Q} \left( \B{v}_1 - \B{v}_2 \right) \\&#10;    &amp;+ \left( \B{v}_1 - \B{v}_2 \right)\T \B{M} \ \R{sign} \left( \B{v}_1 - \B{v}_2 \right).&#10;    \end{split}&#10;\]&#10;&#10;\end{document}"/>
  <p:tag name="IGUANATEXSIZE" val="24"/>
  <p:tag name="IGUANATEXCURSOR" val="943"/>
  <p:tag name="TRANSPARENCY" val="Vero"/>
  <p:tag name="FILENAME" val=""/>
  <p:tag name="LATEXENGINEID" val="0"/>
  <p:tag name="TEMPFOLDER" val="C:\temp\"/>
  <p:tag name="LATEXFORMHEIGHT" val="512,25"/>
  <p:tag name="LATEXFORMWIDTH" val="715,5"/>
  <p:tag name="LATEXFORMWRAP" val="Vero"/>
  <p:tag name="BITMAPVECTOR" val="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1,2373"/>
  <p:tag name="ORIGINALWIDTH" val="335,2081"/>
  <p:tag name="LATEXADDIN" val="\documentclass{article}&#10;\usepackage{newtxtext}&#10;\usepackage{newtxmath}&#10;\usepackage{amsmath}               % math functionalities&#10;\usepackage{amssymb}               % math symbols&#10;\usepackage{mathtools}             % math functionalities&#10;\usepackage{bm}                    % bold greek letters&#10;\usepackage[svgnames]{xcolor}      % change text color&#10;\definecolor{DarkestBrown}{RGB}{60, 7, 0}&#10;\newcommand{\T}{^{\mathrm{T}}}     % transpose symbol shortcut&#10;\newcommand{\B}[1]{\if#1\relax\bm{#1}\else\mathbf{#1}\fi} % bold shortcut&#10;\newcommand{\R}[1]{\mathrm{#1}}    % upright font shortcut&#10;\newcommand{\C}[1]{\mathcal{#1}}   % calligraphic font shortcut&#10;\pagestyle{empty}&#10;\begin{document}&#10;&#10;\[&#10;\forall \B{v}_1, \B{v}_2&#10;\]&#10;&#10;\end{document}"/>
  <p:tag name="IGUANATEXSIZE" val="24"/>
  <p:tag name="IGUANATEXCURSOR" val="688"/>
  <p:tag name="TRANSPARENCY" val="Vero"/>
  <p:tag name="FILENAME" val=""/>
  <p:tag name="LATEXENGINEID" val="0"/>
  <p:tag name="TEMPFOLDER" val="C:\temp\"/>
  <p:tag name="LATEXFORMHEIGHT" val="512,25"/>
  <p:tag name="LATEXFORMWIDTH" val="715,5"/>
  <p:tag name="LATEXFORMWRAP" val="Vero"/>
  <p:tag name="BITMAPVECTOR" val="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4|10.9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6,2354"/>
  <p:tag name="ORIGINALWIDTH" val="881,8898"/>
  <p:tag name="LATEXADDIN" val="\documentclass{article}&#10;\usepackage{newtxtext}&#10;\usepackage{newtxmath}&#10;\usepackage{amsmath}               % math functionalities&#10;\usepackage{amssymb}               % math symbols&#10;\usepackage{mathtools}             % math functionalities&#10;\usepackage{bm}                    % bold greek letters&#10;\usepackage[svgnames]{xcolor}      % change text color&#10;\definecolor{DarkestBrown}{RGB}{60, 7, 0}&#10;\newcommand{\T}{^{\mathrm{T}}}     % transpose symbol shortcut&#10;\newcommand{\B}[1]{\if#1\relax\bm{#1}\else\mathbf{#1}\fi} % bold shortcut&#10;\newcommand{\BB}[1]{\mathbb{#1}}   % blackboard font shortcut&#10;\newcommand{\R}[1]{\mathrm{#1}}    % upright font shortcut       &#10;\newcommand{\C}[1]{\mathcal{#1}}   % calligraphic font shortcut    &#10;\definecolor{myred}{RGB}{200,0,0}&#10;\definecolor{myblue}{RGB}{0,0,200}&#10;\definecolor{mygreen}{RGB}{0,130,0}   &#10;\pagestyle{empty}&#10;\begin{document}&#10;&#10;\[&#10;\color{myred}{&#10;c_\R{d} \B{\Gamma}_\R{d} \R{sign}(\B{x}_4 - \B{x}_5)}&#10;\]&#10;&#10;&#10;\end{document}"/>
  <p:tag name="IGUANATEXSIZE" val="24"/>
  <p:tag name="IGUANATEXCURSOR" val="881"/>
  <p:tag name="TRANSPARENCY" val="Vero"/>
  <p:tag name="FILENAME" val=""/>
  <p:tag name="LATEXENGINEID" val="0"/>
  <p:tag name="TEMPFOLDER" val="C:\temp\"/>
  <p:tag name="LATEXFORMHEIGHT" val="512,25"/>
  <p:tag name="LATEXFORMWIDTH" val="715,5"/>
  <p:tag name="LATEXFORMWRAP" val="Vero"/>
  <p:tag name="BITMAPVECTOR" val="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4,7357"/>
  <p:tag name="ORIGINALWIDTH" val="575,928"/>
  <p:tag name="LATEXADDIN" val="\documentclass{article}&#10;\usepackage{newtxtext}&#10;\usepackage{newtxmath}&#10;\usepackage{amsmath}               % math functionalities&#10;\usepackage{amssymb}               % math symbols&#10;\usepackage{mathtools}             % math functionalities&#10;\usepackage{bm}                    % bold greek letters&#10;\usepackage[svgnames]{xcolor}      % change text color&#10;\definecolor{DarkestBrown}{RGB}{60, 7, 0}&#10;\newcommand{\T}{^{\mathrm{T}}}     % transpose symbol shortcut&#10;\newcommand{\B}[1]{\if#1\relax\bm{#1}\else\mathbf{#1}\fi} % bold shortcut&#10;\newcommand{\BB}[1]{\mathbb{#1}}   % blackboard font shortcut&#10;\newcommand{\R}[1]{\mathrm{#1}}    % upright font shortcut       &#10;\newcommand{\C}[1]{\mathcal{#1}}   % calligraphic font shortcut      &#10;\definecolor{myred}{RGB}{200,0,0}&#10;\definecolor{myblue}{RGB}{0,0,200}&#10;\definecolor{mygreen}{RGB}{0,130,0}   &#10; &#10;\pagestyle{empty}&#10;\begin{document}&#10;&#10;\[&#10;\color{myblue}{c \B{\Gamma}(\B{x}_4 - \B{x}_5)}&#10;\]&#10;&#10;&#10;\end{document}"/>
  <p:tag name="IGUANATEXSIZE" val="24"/>
  <p:tag name="IGUANATEXCURSOR" val="882"/>
  <p:tag name="TRANSPARENCY" val="Vero"/>
  <p:tag name="FILENAME" val=""/>
  <p:tag name="LATEXENGINEID" val="0"/>
  <p:tag name="TEMPFOLDER" val="C:\temp\"/>
  <p:tag name="LATEXFORMHEIGHT" val="512,25"/>
  <p:tag name="LATEXFORMWIDTH" val="715,5"/>
  <p:tag name="LATEXFORMWRAP" val="Vero"/>
  <p:tag name="BITMAPVECTOR" val="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75,7031"/>
  <p:tag name="ORIGINALWIDTH" val="2955,38"/>
  <p:tag name="LATEXADDIN" val="\documentclass{article}&#10;\usepackage{newtxtext}&#10;\usepackage{newtxmath}&#10;\usepackage{amsmath}               % math functionalities&#10;\usepackage{amssymb}               % math symbols&#10;\usepackage{mathtools}             % math functionalities&#10;\usepackage{bm}                    % bold greek letters&#10;\usepackage[svgnames]{xcolor}      % change text color&#10;\definecolor{DarkestBrown}{RGB}{60, 7, 0}&#10;\newcommand{\T}{^{\mathrm{T}}}     % transpose symbol shortcut&#10;\newcommand{\B}[1]{\if#1\relax\bm{#1}\else\mathbf{#1}\fi} % bold shortcut&#10;\newcommand{\R}[1]{\mathrm{#1}}    % upright font shortcut&#10;\newcommand{\C}[1]{\mathcal{#1}}   % calligraphic font shortcut&#10;\definecolor{myred}{RGB}{200,0,0}&#10;\definecolor{myblue}{RGB}{0,0,200}&#10;\definecolor{mygreen}{RGB}{0,130,0}&#10;\pagestyle{empty}&#10;\begin{document}&#10;&#10;\[&#10;\dot{\B{x}}_i = &#10;{\color{mygreen} \B{f}(\B{x}_i)}&#10;{\color{myblue} \ - \ c \sum_{j=1}^{N} L_{ij} \B{\Gamma} (\B{x}_j - \B{x}_i) }&#10;{\color{myred} \ - \ c_\R{d} \sum_{j=1}^{N} L_{ij}^\R{d} \B{\Gamma}_\R{d} \R{sign} (\B{x}_j - \B{x}_i)}.&#10;\]&#10;&#10;\end{document}"/>
  <p:tag name="IGUANATEXSIZE" val="24"/>
  <p:tag name="IGUANATEXCURSOR" val="1026"/>
  <p:tag name="TRANSPARENCY" val="Vero"/>
  <p:tag name="FILENAME" val=""/>
  <p:tag name="LATEXENGINEID" val="0"/>
  <p:tag name="TEMPFOLDER" val="C:\temp\"/>
  <p:tag name="LATEXFORMHEIGHT" val="512,25"/>
  <p:tag name="LATEXFORMWIDTH" val="715,5"/>
  <p:tag name="LATEXFORMWRAP" val="Vero"/>
  <p:tag name="BITMAPVECTOR" val="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IONNAME" val="Group 15"/>
  <p:tag name="LAYER" val="2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5,7368"/>
  <p:tag name="ORIGINALWIDTH" val="86,23921"/>
  <p:tag name="LATEXADDIN" val="\documentclass{article}&#10;\usepackage{newtxtext}&#10;\usepackage{newtxmath}&#10;\usepackage{amsmath}               % math functionalities&#10;\usepackage{amssymb}               % math symbols&#10;\usepackage{mathtools}             % math functionalities&#10;\usepackage{bm}                    % bold greek letters&#10;\usepackage[svgnames]{xcolor}      % change text color&#10;\definecolor{DarkestBrown}{RGB}{60, 7, 0}&#10;\newcommand{\T}{^{\mathrm{T}}}     % transpose symbol shortcut&#10;\newcommand{\B}[1]{\if#1\relax\bm{#1}\else\mathbf{#1}\fi} % bold shortcut&#10;\newcommand{\R}[1]{\mathrm{#1}}    % upright font shortcut&#10;\newcommand{\C}[1]{\mathcal{#1}}   % calligraphic font shortcut&#10;\definecolor{myred}{RGB}{200,0,0}&#10;\definecolor{myblue}{RGB}{0,0,200}&#10;\definecolor{mygreen}{RGB}{0,130,0}&#10;\pagestyle{empty}&#10;\begin{document}&#10;&#10;\[&#10;{\color{myblue} \C{G}}&#10;\]&#10;&#10;\end{document}"/>
  <p:tag name="IGUANATEXSIZE" val="24"/>
  <p:tag name="IGUANATEXCURSOR" val="788"/>
  <p:tag name="TRANSPARENCY" val="Vero"/>
  <p:tag name="FILENAME" val=""/>
  <p:tag name="LATEXENGINEID" val="0"/>
  <p:tag name="TEMPFOLDER" val="C:\temp\"/>
  <p:tag name="LATEXFORMHEIGHT" val="512,25"/>
  <p:tag name="LATEXFORMWIDTH" val="715,5"/>
  <p:tag name="LATEXFORMWRAP" val="Vero"/>
  <p:tag name="BITMAPVECTOR" val="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5,7368"/>
  <p:tag name="ORIGINALWIDTH" val="127,4841"/>
  <p:tag name="LATEXADDIN" val="\documentclass{article}&#10;\usepackage{newtxtext}&#10;\usepackage{newtxmath}&#10;\usepackage{amsmath}               % math functionalities&#10;\usepackage{amssymb}               % math symbols&#10;\usepackage{mathtools}             % math functionalities&#10;\usepackage{bm}                    % bold greek letters&#10;\usepackage[svgnames]{xcolor}      % change text color&#10;\definecolor{DarkestBrown}{RGB}{60, 7, 0}&#10;\newcommand{\T}{^{\mathrm{T}}}     % transpose symbol shortcut&#10;\newcommand{\B}[1]{\if#1\relax\bm{#1}\else\mathbf{#1}\fi} % bold shortcut&#10;\newcommand{\R}[1]{\mathrm{#1}}    % upright font shortcut&#10;\newcommand{\C}[1]{\mathcal{#1}}   % calligraphic font shortcut&#10;\definecolor{myred}{RGB}{200,0,0}&#10;\definecolor{myblue}{RGB}{0,0,200}&#10;\definecolor{mygreen}{RGB}{0,130,0}&#10;\pagestyle{empty}&#10;\begin{document}&#10;&#10;\[&#10;{\color{myred} \C{G}_\R{d}}&#10;\]&#10;&#10;\end{document}"/>
  <p:tag name="IGUANATEXSIZE" val="24"/>
  <p:tag name="IGUANATEXCURSOR" val="806"/>
  <p:tag name="TRANSPARENCY" val="Vero"/>
  <p:tag name="FILENAME" val=""/>
  <p:tag name="LATEXENGINEID" val="0"/>
  <p:tag name="TEMPFOLDER" val="C:\temp\"/>
  <p:tag name="LATEXFORMHEIGHT" val="512,25"/>
  <p:tag name="LATEXFORMWIDTH" val="715,5"/>
  <p:tag name="LATEXFORMWRAP" val="Vero"/>
  <p:tag name="BITMAPVECTOR" val="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7|13.1|4.2|10.2|14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.2|17.6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2,4635"/>
  <p:tag name="ORIGINALWIDTH" val="2677,165"/>
  <p:tag name="LATEXADDIN" val="\documentclass{article}&#10;\usepackage{newtxtext}&#10;\usepackage{newtxmath}&#10;\usepackage{amsmath}               % math functionalities&#10;\usepackage{amssymb}               % math symbols&#10;\usepackage{mathtools}             % math functionalities&#10;\usepackage{bm}                    % bold greek letters&#10;\usepackage[svgnames]{xcolor}      % change text color&#10;\definecolor{DarkestBrown}{RGB}{60, 7, 0}&#10;\newcommand{\T}{^{\mathrm{T}}}     % transpose symbol shortcut&#10;\newcommand{\B}[1]{\if#1\relax\bm{#1}\else\mathbf{#1}\fi} % bold shortcut&#10;\newcommand{\R}[1]{\mathrm{#1}}    % upright font shortcut&#10;\newcommand{\C}[1]{\mathcal{#1}}   % calligraphic font shortcut&#10;\definecolor{myred}{RGB}{200,0,0}&#10;\definecolor{myblue}{RGB}{0,0,200}&#10;\definecolor{mygreen}{RGB}{0,130,0}&#10;\pagestyle{empty}&#10;\begin{document}&#10;&#10;\[&#10;{\color{myblue}c^* = \frac{ {\color{mygreen}\lVert \B{Q} \rVert_2} } {\lambda_{2} (\B{L}) \ \ \ \lambda_{\R{min}} (\R{sym} \ \B{P}\B{\Gamma} )}}, &#10;\qquad&#10;{\color{myred}c^*_\R{d} = \frac{ {\color{mygreen}\lVert \B{M} \rVert_\infty} }{\delta_{\C{G}_\R{d}} \ \ \ \mu_\infty^-(\B{P}\B{\Gamma}_\R{d})}}.&#10;\]&#10;&#10;\end{document}"/>
  <p:tag name="IGUANATEXSIZE" val="24"/>
  <p:tag name="IGUANATEXCURSOR" val="942"/>
  <p:tag name="TRANSPARENCY" val="Vero"/>
  <p:tag name="FILENAME" val=""/>
  <p:tag name="LATEXENGINEID" val="0"/>
  <p:tag name="TEMPFOLDER" val="C:\temp\"/>
  <p:tag name="LATEXFORMHEIGHT" val="512,25"/>
  <p:tag name="LATEXFORMWIDTH" val="715,5"/>
  <p:tag name="LATEXFORMWRAP" val="Vero"/>
  <p:tag name="BITMAPVECTOR" val="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3|5|12.7|5.6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9,2351"/>
  <p:tag name="ORIGINALWIDTH" val="128,2339"/>
  <p:tag name="LATEXADDIN" val="\documentclass{article}&#10;%\usepackage{newtxtext}&#10;%\usepackage{newtxmath}&#10;\usepackage{mathpazo}&#10;\usepackage{amsmath}               % math functionalities&#10;\usepackage{amssymb}               % math symbols&#10;\usepackage{mathtools}             % math functionalities&#10;\usepackage{bm}                    % bold greek letters&#10;\usepackage[svgnames]{xcolor}      % change text color&#10;\definecolor{DarkestBrown}{RGB}{60, 7, 0}&#10;\newcommand{\T}{^{\mathrm{T}}}     % transpose symbol shortcut&#10;\newcommand{\B}[1]{\if#1\relax\bm{#1}\else\mathbf{#1}\fi} % bold shortcut&#10;\newcommand{\R}[1]{\mathrm{#1}}    % upright font shortcut&#10;\newcommand{\C}[1]{\mathcal{#1}}   % calligraphic font shortcut&#10;\definecolor{myred}{RGB}{200,0,0}&#10;\definecolor{myblue}{RGB}{0,0,200}&#10;\definecolor{mygreen}{RGB}{0,130,0}&#10;\pagestyle{empty}&#10;\begin{document}&#10;&#10;\[&#10;\C{G}_\R{d}&#10;\]&#10;&#10;\end{document}"/>
  <p:tag name="IGUANATEXSIZE" val="24"/>
  <p:tag name="IGUANATEXCURSOR" val="817"/>
  <p:tag name="TRANSPARENCY" val="Vero"/>
  <p:tag name="FILENAME" val=""/>
  <p:tag name="LATEXENGINEID" val="0"/>
  <p:tag name="TEMPFOLDER" val="C:\temp\"/>
  <p:tag name="LATEXFORMHEIGHT" val="512,25"/>
  <p:tag name="LATEXFORMWIDTH" val="715,5"/>
  <p:tag name="LATEXFORMWRAP" val="Vero"/>
  <p:tag name="BITMAPVECTOR" val="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6,98914"/>
  <p:tag name="ORIGINALWIDTH" val="284,2145"/>
  <p:tag name="LATEXADDIN" val="\documentclass{article}&#10;\usepackage{newtxtext}&#10;\usepackage{newtxmath}&#10;\usepackage{mathpazo}&#10;\usepackage{amsmath}               % math functionalities&#10;\usepackage{amssymb}               % math symbols&#10;\usepackage{mathtools}             % math functionalities&#10;\usepackage{bm}                    % bold greek letters&#10;\usepackage[svgnames]{xcolor}      % change text color&#10;\definecolor{DarkestBrown}{RGB}{60, 7, 0}&#10;\newcommand{\T}{^{\mathrm{T}}}     % transpose symbol shortcut&#10;\newcommand{\B}[1]{\if#1\relax\bm{#1}\else\mathbf{#1}\fi} % bold shortcut&#10;\newcommand{\R}[1]{\mathrm{#1}}    % upright font shortcut&#10;\newcommand{\C}[1]{\mathcal{#1}}   % calligraphic font shortcut&#10;\definecolor{myred}{RGB}{200,0,0}&#10;\definecolor{myblue}{RGB}{0,0,200}&#10;\definecolor{mygreen}{RGB}{0,130,0}&#10;\pagestyle{empty}&#10;\begin{document}&#10;&#10;\[&#10;\text{nodes}&#10;\]&#10;&#10;\end{document}"/>
  <p:tag name="IGUANATEXSIZE" val="24"/>
  <p:tag name="IGUANATEXCURSOR" val="815"/>
  <p:tag name="TRANSPARENCY" val="Vero"/>
  <p:tag name="FILENAME" val=""/>
  <p:tag name="LATEXENGINEID" val="0"/>
  <p:tag name="TEMPFOLDER" val="C:\temp\"/>
  <p:tag name="LATEXFORMHEIGHT" val="512,25"/>
  <p:tag name="LATEXFORMWIDTH" val="715,5"/>
  <p:tag name="LATEXFORMWRAP" val="Vero"/>
  <p:tag name="BITMAPVECTOR" val="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,73905"/>
  <p:tag name="ORIGINALWIDTH" val="100,4874"/>
  <p:tag name="LATEXADDIN" val="\documentclass{article}&#10;\usepackage{newtxtext}&#10;\usepackage{newtxmath}&#10;\usepackage{mathpazo}&#10;\usepackage{amsmath}               % math functionalities&#10;\usepackage{amssymb}               % math symbols&#10;\usepackage{mathtools}             % math functionalities&#10;\usepackage{bm}                    % bold greek letters&#10;\usepackage[svgnames]{xcolor}      % change text color&#10;\definecolor{DarkestBrown}{RGB}{60, 7, 0}&#10;\newcommand{\T}{^{\mathrm{T}}}     % transpose symbol shortcut&#10;\newcommand{\B}[1]{\if#1\relax\bm{#1}\else\mathbf{#1}\fi} % bold shortcut&#10;\newcommand{\R}[1]{\mathrm{#1}}    % upright font shortcut&#10;\newcommand{\C}[1]{\mathcal{#1}}   % calligraphic font shortcut&#10;\definecolor{myred}{RGB}{200,0,0}&#10;\definecolor{myblue}{RGB}{0,0,200}&#10;\definecolor{mygreen}{RGB}{0,130,0}&#10;\pagestyle{empty}&#10;\begin{document}&#10;&#10;\[&#10;N&#10;\]&#10;&#10;\end{document}"/>
  <p:tag name="IGUANATEXSIZE" val="24"/>
  <p:tag name="IGUANATEXCURSOR" val="817"/>
  <p:tag name="TRANSPARENCY" val="Vero"/>
  <p:tag name="FILENAME" val=""/>
  <p:tag name="LATEXENGINEID" val="0"/>
  <p:tag name="TEMPFOLDER" val="C:\temp\"/>
  <p:tag name="LATEXFORMHEIGHT" val="512,25"/>
  <p:tag name="LATEXFORMWIDTH" val="715,5"/>
  <p:tag name="LATEXFORMWRAP" val="Vero"/>
  <p:tag name="BITMAPVECTOR" val="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73,7158"/>
  <p:tag name="ORIGINALWIDTH" val="987,6265"/>
  <p:tag name="LATEXADDIN" val="\documentclass{article}&#10;\usepackage{newtxtext}&#10;\usepackage{newtxmath}&#10;\usepackage{amsmath}               % math functionalities&#10;\usepackage{amssymb}               % math symbols&#10;\usepackage{mathtools}             % math functionalities&#10;\usepackage{bm}                    % bold greek letters&#10;\usepackage[svgnames]{xcolor}      % change text color&#10;\definecolor{DarkestBrown}{RGB}{60, 7, 0}&#10;\newcommand{\T}{^{\mathrm{T}}}     % transpose symbol shortcut&#10;\newcommand{\B}[1]{\if#1\relax\bm{#1}\else\mathbf{#1}\fi} % bold shortcut&#10;\newcommand{\R}[1]{\mathrm{#1}}    % upright font shortcut&#10;\newcommand{\C}[1]{\mathcal{#1}}   % calligraphic font shortcut&#10;\definecolor{myred}{RGB}{200,0,0}&#10;\definecolor{myblue}{RGB}{0,0,200}&#10;\definecolor{mygreen}{RGB}{0,130,0}&#10;\pagestyle{empty}&#10;\begin{document}&#10;&#10;\[&#10;\delta_{\C{G}_\R{d}} \triangleq \frac{N}{2} \min {\frac{b}{N_1 N_2}}&#10;\]&#10;&#10;\end{document}"/>
  <p:tag name="IGUANATEXSIZE" val="24"/>
  <p:tag name="IGUANATEXCURSOR" val="861"/>
  <p:tag name="TRANSPARENCY" val="Vero"/>
  <p:tag name="FILENAME" val=""/>
  <p:tag name="LATEXENGINEID" val="0"/>
  <p:tag name="TEMPFOLDER" val="C:\temp\"/>
  <p:tag name="LATEXFORMHEIGHT" val="512,25"/>
  <p:tag name="LATEXFORMWIDTH" val="715,5"/>
  <p:tag name="LATEXFORMWRAP" val="Vero"/>
  <p:tag name="BITMAPVECTOR" val="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6,98914"/>
  <p:tag name="ORIGINALWIDTH" val="326,2092"/>
  <p:tag name="LATEXADDIN" val="\documentclass{article}&#10;\usepackage{newtxtext}&#10;\usepackage{newtxmath}&#10;\usepackage{amsmath}               % math functionalities&#10;\usepackage{amssymb}               % math symbols&#10;\usepackage{mathtools}             % math functionalities&#10;\usepackage{bm}                    % bold greek letters&#10;\usepackage[svgnames]{xcolor}      % change text color&#10;\definecolor{DarkestBrown}{RGB}{60, 7, 0}&#10;\newcommand{\T}{^{\mathrm{T}}}     % transpose symbol shortcut&#10;\newcommand{\B}[1]{\if#1\relax\bm{#1}\else\mathbf{#1}\fi} % bold shortcut&#10;\newcommand{\R}[1]{\mathrm{#1}}    % upright font shortcut&#10;\newcommand{\C}[1]{\mathcal{#1}}   % calligraphic font shortcut&#10;\definecolor{myred}{RGB}{200,0,0}&#10;\definecolor{myblue}{RGB}{0,0,200}&#10;\definecolor{mygreen}{RGB}{0,130,0}&#10;\pagestyle{empty}&#10;\begin{document}&#10;&#10;\[&#10;b \ \text{links}&#10;\]&#10;&#10;\end{document}"/>
  <p:tag name="IGUANATEXSIZE" val="24"/>
  <p:tag name="IGUANATEXCURSOR" val="70"/>
  <p:tag name="TRANSPARENCY" val="Vero"/>
  <p:tag name="FILENAME" val=""/>
  <p:tag name="LATEXENGINEID" val="0"/>
  <p:tag name="TEMPFOLDER" val="C:\temp\"/>
  <p:tag name="LATEXFORMHEIGHT" val="512,25"/>
  <p:tag name="LATEXFORMWIDTH" val="715,5"/>
  <p:tag name="LATEXFORMWRAP" val="Vero"/>
  <p:tag name="BITMAPVECTOR" val="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3,4871"/>
  <p:tag name="ORIGINALWIDTH" val="451,4435"/>
  <p:tag name="LATEXADDIN" val="\documentclass{article}&#10;\usepackage{newtxtext}&#10;\usepackage{newtxmath}&#10;\usepackage{amsmath}               % math functionalities&#10;\usepackage{amssymb}               % math symbols&#10;\usepackage{mathtools}             % math functionalities&#10;\usepackage{bm}                    % bold greek letters&#10;\usepackage[svgnames]{xcolor}      % change text color&#10;\definecolor{DarkestBrown}{RGB}{60, 7, 0}&#10;\newcommand{\T}{^{\mathrm{T}}}     % transpose symbol shortcut&#10;\newcommand{\B}[1]{\if#1\relax\bm{#1}\else\mathbf{#1}\fi} % bold shortcut&#10;\newcommand{\R}[1]{\mathrm{#1}}    % upright font shortcut&#10;\newcommand{\C}[1]{\mathcal{#1}}   % calligraphic font shortcut&#10;\definecolor{myred}{RGB}{200,0,0}&#10;\definecolor{myblue}{RGB}{0,0,200}&#10;\definecolor{mygreen}{RGB}{0,130,0}&#10;\pagestyle{empty}&#10;\begin{document}&#10;&#10;\[&#10;N_2 \ \text{nodes}&#10;\]&#10;&#10;\end{document}"/>
  <p:tag name="IGUANATEXSIZE" val="24"/>
  <p:tag name="IGUANATEXCURSOR" val="70"/>
  <p:tag name="TRANSPARENCY" val="Vero"/>
  <p:tag name="FILENAME" val=""/>
  <p:tag name="LATEXENGINEID" val="0"/>
  <p:tag name="TEMPFOLDER" val="C:\temp\"/>
  <p:tag name="LATEXFORMHEIGHT" val="512,25"/>
  <p:tag name="LATEXFORMWIDTH" val="715,5"/>
  <p:tag name="LATEXFORMWRAP" val="Vero"/>
  <p:tag name="BITMAPVECTOR" val="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3,4871"/>
  <p:tag name="ORIGINALWIDTH" val="451,4435"/>
  <p:tag name="LATEXADDIN" val="\documentclass{article}&#10;\usepackage{newtxtext}&#10;\usepackage{newtxmath}&#10;\usepackage{amsmath}               % math functionalities&#10;\usepackage{amssymb}               % math symbols&#10;\usepackage{mathtools}             % math functionalities&#10;\usepackage{bm}                    % bold greek letters&#10;\usepackage[svgnames]{xcolor}      % change text color&#10;\definecolor{DarkestBrown}{RGB}{60, 7, 0}&#10;\newcommand{\T}{^{\mathrm{T}}}     % transpose symbol shortcut&#10;\newcommand{\B}[1]{\if#1\relax\bm{#1}\else\mathbf{#1}\fi} % bold shortcut&#10;\newcommand{\R}[1]{\mathrm{#1}}    % upright font shortcut&#10;\newcommand{\C}[1]{\mathcal{#1}}   % calligraphic font shortcut&#10;\definecolor{myred}{RGB}{200,0,0}&#10;\definecolor{myblue}{RGB}{0,0,200}&#10;\definecolor{mygreen}{RGB}{0,130,0}&#10;\pagestyle{empty}&#10;\begin{document}&#10;&#10;\[&#10;N_1 \ \text{nodes}&#10;\]&#10;&#10;\end{document}"/>
  <p:tag name="IGUANATEXSIZE" val="24"/>
  <p:tag name="IGUANATEXCURSOR" val="790"/>
  <p:tag name="TRANSPARENCY" val="Vero"/>
  <p:tag name="FILENAME" val=""/>
  <p:tag name="LATEXENGINEID" val="0"/>
  <p:tag name="TEMPFOLDER" val="C:\temp\"/>
  <p:tag name="LATEXFORMHEIGHT" val="512,25"/>
  <p:tag name="LATEXFORMWIDTH" val="715,5"/>
  <p:tag name="LATEXFORMWRAP" val="Vero"/>
  <p:tag name="BITMAPVECTOR" val="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8|12.8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8,4439"/>
  <p:tag name="ORIGINALWIDTH" val="2315,71"/>
  <p:tag name="LATEXADDIN" val="\documentclass{article}&#10;\usepackage{newtxtext}&#10;\usepackage{newtxmath}&#10;\usepackage{amsmath}               % math functionalities&#10;\usepackage{amssymb}               % math symbols&#10;\usepackage{mathtools}             % math functionalities&#10;\usepackage{bm}                    % bold greek letters&#10;\usepackage[svgnames]{xcolor}      % change text color&#10;\definecolor{DarkestBrown}{RGB}{60, 7, 0}&#10;\newcommand{\T}{^{\mathrm{T}}}     % transpose symbol shortcut&#10;\newcommand{\B}[1]{\if#1\relax\bm{#1}\else\mathbf{#1}\fi} % bold shortcut&#10;\newcommand{\R}[1]{\mathrm{#1}}    % upright font shortcut&#10;\newcommand{\C}[1]{\mathcal{#1}}   % calligraphic font shortcut&#10;\pagestyle{empty}&#10;\begin{document}&#10;&#10;\[&#10;\B{f}(\B{x}_i) = \begin{bmatrix}&#10;1.51    &amp; 1 &amp; 0 \\&#10;-99.922 &amp; 0 &amp; 1 \\&#10;-5      &amp; 0 &amp; 0&#10;\end{bmatrix} \B{x}_i -&#10;\begin{bmatrix}&#10;1 \\ - 2 \\ 1&#10;\end{bmatrix}&#10;\R{sign}(x_{i,1}).&#10;\]&#10;&#10;\end{document}"/>
  <p:tag name="IGUANATEXSIZE" val="24"/>
  <p:tag name="IGUANATEXCURSOR" val="857"/>
  <p:tag name="TRANSPARENCY" val="Vero"/>
  <p:tag name="FILENAME" val=""/>
  <p:tag name="LATEXENGINEID" val="0"/>
  <p:tag name="TEMPFOLDER" val="C:\temp\"/>
  <p:tag name="LATEXFORMHEIGHT" val="512,25"/>
  <p:tag name="LATEXFORMWIDTH" val="715,5"/>
  <p:tag name="LATEXFORMWRAP" val="Vero"/>
  <p:tag name="BITMAPVECTOR" val="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8,4439"/>
  <p:tag name="ORIGINALWIDTH" val="2642,67"/>
  <p:tag name="LATEXADDIN" val="\documentclass{article}&#10;\usepackage{newtxtext}&#10;\usepackage{newtxmath}&#10;\usepackage{amsmath}               % math functionalities&#10;\usepackage{amssymb}               % math symbols&#10;\usepackage{mathtools}             % math functionalities&#10;\usepackage{bm}                    % bold greek letters&#10;\usepackage[svgnames]{xcolor}      % change text color&#10;\definecolor{DarkestBrown}{RGB}{60, 7, 0}&#10;\newcommand{\T}{^{\mathrm{T}}}     % transpose symbol shortcut&#10;\newcommand{\B}[1]{\if#1\relax\bm{#1}\else\mathbf{#1}\fi} % bold shortcut&#10;\newcommand{\R}[1]{\mathrm{#1}}    % upright font shortcut&#10;\newcommand{\C}[1]{\mathcal{#1}}   % calligraphic font shortcut&#10;\pagestyle{empty}&#10;\begin{document}&#10;&#10;\[&#10;\B{P} = \B{I}, &#10;\quad &#10;\B{Q} = \begin{bmatrix}&#10;1.51    &amp; 1 &amp; 0 \\&#10;-99.922 &amp; 0 &amp; 1 \\&#10;-5      &amp; 0 &amp; 0&#10;\end{bmatrix},&#10;\quad &#10;\B{M} = \begin{bmatrix}&#10;0  &amp; 0 &amp; 0 \\&#10;4 &amp; 0 &amp; 0 \\&#10;0 &amp; 0 &amp; 0&#10;\end{bmatrix}.&#10;\]&#10;&#10;\end{document}"/>
  <p:tag name="IGUANATEXSIZE" val="24"/>
  <p:tag name="IGUANATEXCURSOR" val="886"/>
  <p:tag name="TRANSPARENCY" val="Vero"/>
  <p:tag name="FILENAME" val=""/>
  <p:tag name="LATEXENGINEID" val="0"/>
  <p:tag name="TEMPFOLDER" val="C:\temp\"/>
  <p:tag name="LATEXFORMHEIGHT" val="512,25"/>
  <p:tag name="LATEXFORMWIDTH" val="715,5"/>
  <p:tag name="LATEXFORMWRAP" val="Vero"/>
  <p:tag name="BITMAPVECTOR" val="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4,7357"/>
  <p:tag name="ORIGINALWIDTH" val="476,1905"/>
  <p:tag name="LATEXADDIN" val="\documentclass{article}&#10;\usepackage{newtxtext}&#10;\usepackage{newtxmath}&#10;\usepackage{amsmath}               % math functionalities&#10;\usepackage{amssymb}               % math symbols&#10;\usepackage{mathtools}             % math functionalities&#10;\usepackage{bm}                    % bold greek letters&#10;\usepackage[svgnames]{xcolor}      % change text color&#10;\definecolor{DarkestBrown}{RGB}{60, 7, 0}&#10;\newcommand{\T}{^{\mathrm{T}}}     % transpose symbol shortcut&#10;\newcommand{\B}[1]{\if#1\relax\bm{#1}\else\mathbf{#1}\fi} % bold shortcut&#10;\newcommand{\R}[1]{\mathrm{#1}}    % upright font shortcut&#10;\newcommand{\C}[1]{\mathcal{#1}}   % calligraphic font shortcut&#10;\pagestyle{empty}&#10;\begin{document}&#10;&#10;\[&#10;\dot{\B{x}}_i = \B{f}(\B{x}_i)&#10;\]&#10;&#10;\end{document}"/>
  <p:tag name="IGUANATEXSIZE" val="24"/>
  <p:tag name="IGUANATEXCURSOR" val="684"/>
  <p:tag name="TRANSPARENCY" val="Vero"/>
  <p:tag name="FILENAME" val=""/>
  <p:tag name="LATEXENGINEID" val="0"/>
  <p:tag name="TEMPFOLDER" val="C:\temp\"/>
  <p:tag name="LATEXFORMHEIGHT" val="512,25"/>
  <p:tag name="LATEXFORMWIDTH" val="715,5"/>
  <p:tag name="LATEXFORMWRAP" val="Vero"/>
  <p:tag name="BITMAPVECTOR" val="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6|4.5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30,1837"/>
  <p:tag name="ORIGINALWIDTH" val="2304,462"/>
  <p:tag name="LATEXADDIN" val="\documentclass{article}&#10;\usepackage{newtxtext}&#10;\usepackage{newtxmath}&#10;\usepackage{amsmath}               % math functionalities&#10;\usepackage{amssymb}               % math symbols&#10;\usepackage{mathtools}             % math functionalities&#10;\usepackage{bm}                    % bold greek letters&#10;\usepackage[svgnames]{xcolor}      % change text color&#10;\definecolor{DarkestBrown}{RGB}{60, 7, 0}&#10;\newcommand{\T}{^{\mathrm{T}}}     % transpose symbol shortcut&#10;\newcommand{\B}[1]{\if#1\relax\bm{#1}\else\mathbf{#1}\fi} % bold shortcut&#10;\newcommand{\R}[1]{\mathrm{#1}}    % upright font shortcut&#10;\newcommand{\C}[1]{\mathcal{#1}}   % calligraphic font shortcut&#10;\pagestyle{empty}&#10;\begin{document}&#10;&#10;\[&#10;\begin{dcases}&#10;D_i \dot{\theta}_i = &#10;P^*_i + \sum\nolimits_{j=1}^{N} A_{ij} \sin (\theta_j - \theta_i), \quad i \in \C{V}_\R{I},&#10;\\&#10;0 = P^*_i + \sum\nolimits_{j=1}^{N} A_{ij} \sin (\theta_j - \theta_i), \quad i \in \C{V}_\R{L},&#10;\end{dcases}&#10;\]&#10;&#10;\end{document}"/>
  <p:tag name="IGUANATEXSIZE" val="24"/>
  <p:tag name="IGUANATEXCURSOR" val="915"/>
  <p:tag name="TRANSPARENCY" val="Vero"/>
  <p:tag name="FILENAME" val=""/>
  <p:tag name="LATEXENGINEID" val="0"/>
  <p:tag name="TEMPFOLDER" val="C:\temp\"/>
  <p:tag name="LATEXFORMHEIGHT" val="512,25"/>
  <p:tag name="LATEXFORMWIDTH" val="715,5"/>
  <p:tag name="LATEXFORMWRAP" val="Vero"/>
  <p:tag name="BITMAPVECTOR" val="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3,2321"/>
  <p:tag name="ORIGINALWIDTH" val="342,7072"/>
  <p:tag name="LATEXADDIN" val="\documentclass{article}&#10;\usepackage{newtxtext}&#10;\usepackage{newtxmath}&#10;\usepackage{amsmath}               % math functionalities&#10;\usepackage{amssymb}               % math symbols&#10;\usepackage{mathtools}             % math functionalities&#10;\usepackage{bm}                    % bold greek letters&#10;\usepackage[svgnames]{xcolor}      % change text color&#10;\definecolor{DarkestBrown}{RGB}{60, 7, 0}&#10;\newcommand{\T}{^{\mathrm{T}}}     % transpose symbol shortcut&#10;\newcommand{\B}[1]{\if#1\relax\bm{#1}\else\mathbf{#1}\fi} % bold shortcut&#10;\newcommand{\R}[1]{\mathrm{#1}}    % upright font shortcut&#10;\newcommand{\C}[1]{\mathcal{#1}}   % calligraphic font shortcut&#10;\pagestyle{empty}&#10;\begin{document}&#10;&#10;\[&#10;\dot{\theta}_i = \dot{\theta}_j&#10;\]&#10;&#10;\end{document}"/>
  <p:tag name="IGUANATEXSIZE" val="24"/>
  <p:tag name="IGUANATEXCURSOR" val="687"/>
  <p:tag name="TRANSPARENCY" val="Vero"/>
  <p:tag name="FILENAME" val=""/>
  <p:tag name="LATEXENGINEID" val="0"/>
  <p:tag name="TEMPFOLDER" val="C:\temp\"/>
  <p:tag name="LATEXFORMHEIGHT" val="512,25"/>
  <p:tag name="LATEXFORMWIDTH" val="715,5"/>
  <p:tag name="LATEXFORMWRAP" val="Vero"/>
  <p:tag name="BITMAPVECTOR" val="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2,9809"/>
  <p:tag name="ORIGINALWIDTH" val="752,9059"/>
  <p:tag name="LATEXADDIN" val="\documentclass{article}&#10;\usepackage{newtxtext}&#10;\usepackage{newtxmath}&#10;\usepackage{amsmath}               % math functionalities&#10;\usepackage{amssymb}               % math symbols&#10;\usepackage{mathtools}             % math functionalities&#10;\usepackage{bm}                    % bold greek letters&#10;\usepackage[svgnames]{xcolor}      % change text color&#10;\newcommand{\T}{^{\mathsf{T}}}     % transpose symbol shortcut&#10;\newcommand{\B}[1]{\if#1\relax\bm{#1}\else\mathbf{#1}\fi} % bold shortcut&#10;\newcommand{\BB}[1]{\mathbb{#1}}   % blackboard font shortcut&#10;\newcommand{\R}[1]{\mathrm{#1}}    % upright font shortcut       &#10;\newcommand{\C}[1]{\mathcal{#1}}   % calligraphic font shortcut       &#10;\definecolor{mygray}{RGB}{89, 89, 89}&#10;\pagestyle{empty}&#10;\begin{document}&#10;&#10;{\color{mygray}&#10;\[&#10;A_{ij} = E_{i} E_j \left\lvert Y_{ij} \right\rvert&#10;\]&#10;}&#10;\end{document}"/>
  <p:tag name="IGUANATEXSIZE" val="18"/>
  <p:tag name="IGUANATEXCURSOR" val="826"/>
  <p:tag name="TRANSPARENCY" val="Vero"/>
  <p:tag name="FILENAME" val=""/>
  <p:tag name="LATEXENGINEID" val="0"/>
  <p:tag name="TEMPFOLDER" val="C:\temp\"/>
  <p:tag name="LATEXFORMHEIGHT" val="512,25"/>
  <p:tag name="LATEXFORMWIDTH" val="715,5"/>
  <p:tag name="LATEXFORMWRAP" val="Vero"/>
  <p:tag name="BITMAPVECTOR" val="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70,2287"/>
  <p:tag name="ORIGINALWIDTH" val="590,1762"/>
  <p:tag name="LATEXADDIN" val="\documentclass{article}&#10;\usepackage{newtxtext}&#10;\usepackage{newtxmath}&#10;\usepackage{amsmath}               % math functionalities&#10;\usepackage{amssymb}               % math symbols&#10;\usepackage{mathtools}             % math functionalities&#10;\usepackage{bm}                    % bold greek letters&#10;\usepackage[svgnames]{xcolor}      % change text color&#10;\definecolor{DarkestBrown}{RGB}{60, 7, 0}&#10;\newcommand{\T}{^{\mathrm{T}}}     % transpose symbol shortcut&#10;\newcommand{\B}[1]{\if#1\relax\bm{#1}\else\mathbf{#1}\fi} % bold shortcut&#10;\newcommand{\R}[1]{\mathrm{#1}}    % upright font shortcut&#10;\newcommand{\C}[1]{\mathcal{#1}}   % calligraphic font shortcut&#10;\pagestyle{empty}&#10;\begin{document}&#10;&#10;\[&#10;\min_{\B{D}} \max \lvert \B{\xi} \rvert,&#10;\]&#10;&#10;\end{document}"/>
  <p:tag name="IGUANATEXSIZE" val="24"/>
  <p:tag name="IGUANATEXCURSOR" val="699"/>
  <p:tag name="TRANSPARENCY" val="Vero"/>
  <p:tag name="FILENAME" val=""/>
  <p:tag name="LATEXENGINEID" val="0"/>
  <p:tag name="TEMPFOLDER" val="C:\temp\"/>
  <p:tag name="LATEXFORMHEIGHT" val="512,25"/>
  <p:tag name="LATEXFORMWIDTH" val="715,5"/>
  <p:tag name="LATEXFORMWRAP" val="Vero"/>
  <p:tag name="BITMAPVECTOR" val="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6,9854"/>
  <p:tag name="ORIGINALWIDTH" val="1597,3"/>
  <p:tag name="LATEXADDIN" val="\documentclass{article}&#10;\usepackage{newtxtext}&#10;\usepackage{newtxmath}&#10;\usepackage{amsmath}               % math functionalities&#10;\usepackage{amssymb}               % math symbols&#10;\usepackage{mathtools}             % math functionalities&#10;\usepackage{bm}                    % bold greek letters&#10;\usepackage[svgnames]{xcolor}      % change text color&#10;\newcommand{\T}{^{\mathsf{T}}}     % transpose symbol shortcut&#10;\newcommand{\B}[1]{\if#1\relax\bm{#1}\else\mathbf{#1}\fi} % bold shortcut&#10;\newcommand{\BB}[1]{\mathbb{#1}}   % blackboard font shortcut&#10;\newcommand{\R}[1]{\mathrm{#1}}    % upright font shortcut       &#10;\newcommand{\C}[1]{\mathcal{#1}}   % calligraphic font shortcut       &#10;\definecolor{mygray}{RGB}{89, 89, 89}&#10;\pagestyle{empty}&#10;\begin{document}&#10;&#10;{\color{mygray}&#10;\[&#10;\text{such that } \ D_{\R{min},i} \le D_i \le D_{\R{max},i}.&#10;\]&#10;}&#10;&#10;\end{document}"/>
  <p:tag name="IGUANATEXSIZE" val="20"/>
  <p:tag name="IGUANATEXCURSOR" val="841"/>
  <p:tag name="TRANSPARENCY" val="Vero"/>
  <p:tag name="FILENAME" val=""/>
  <p:tag name="LATEXENGINEID" val="0"/>
  <p:tag name="TEMPFOLDER" val="C:\temp\"/>
  <p:tag name="LATEXFORMHEIGHT" val="512,25"/>
  <p:tag name="LATEXFORMWIDTH" val="715,5"/>
  <p:tag name="LATEXFORMWRAP" val="Vero"/>
  <p:tag name="BITMAPVECTOR" val="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85,9768"/>
  <p:tag name="ORIGINALWIDTH" val="1664,792"/>
  <p:tag name="LATEXADDIN" val="\documentclass{article}&#10;\usepackage{newtxtext}&#10;\usepackage{newtxmath}&#10;\usepackage{amsmath}               % math functionalities&#10;\usepackage{amssymb}               % math symbols&#10;\usepackage{mathtools}             % math functionalities&#10;\usepackage{bm}                    % bold greek letters&#10;\usepackage[svgnames]{xcolor}      % change text color&#10;\newcommand{\T}{^{\mathrm{T}}}     % transpose symbol shortcut&#10;\newcommand{\B}[1]{\if#1\relax\bm{#1}\else\mathbf{#1}\fi} % bold shortcut&#10;\newcommand{\R}[1]{\mathrm{#1}}    % upright font shortcut&#10;\newcommand{\BB}[1]{\mathbb{#1}}   % blackboard font shortcut&#10;\newcommand{\C}[1]{\mathcal{#1}}   % calligraphic font shortcut&#10;\pagestyle{empty}&#10;\begin{document}&#10;&#10;\[&#10;\arg \min_{\B{D}} \max \lvert \B{\xi} \rvert =&#10;\arg \min_{\B{D}} \max_{i \in \C{V}_\R{I}} \Xi_i.&#10;\]&#10;&#10;\end{document}"/>
  <p:tag name="IGUANATEXSIZE" val="24"/>
  <p:tag name="IGUANATEXCURSOR" val="801"/>
  <p:tag name="TRANSPARENCY" val="Vero"/>
  <p:tag name="FILENAME" val=""/>
  <p:tag name="LATEXENGINEID" val="0"/>
  <p:tag name="TEMPFOLDER" val="C:\temp\"/>
  <p:tag name="LATEXFORMHEIGHT" val="512,25"/>
  <p:tag name="LATEXFORMWIDTH" val="715,5"/>
  <p:tag name="LATEXFORMWRAP" val="Vero"/>
  <p:tag name="BITMAPVECTOR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6,2354"/>
  <p:tag name="ORIGINALWIDTH" val="1070,866"/>
  <p:tag name="LATEXADDIN" val="\documentclass{article}&#10;\usepackage{newtxtext}&#10;\usepackage{newtxmath}&#10;\usepackage{amsmath}               % math functionalities&#10;\usepackage{amssymb}               % math symbols&#10;\usepackage{mathtools}             % math functionalities&#10;\usepackage{bm}                    % bold greek letters&#10;\usepackage[svgnames]{xcolor}      % change text color&#10;\definecolor{DarkestBrown}{RGB}{60, 7, 0}&#10;\newcommand{\T}{^{\mathrm{T}}}     % transpose symbol shortcut&#10;\newcommand{\B}[1]{\if#1\relax\bm{#1}\else\mathbf{#1}\fi} % bold shortcut&#10;\newcommand{\R}[1]{\mathrm{#1}}    % upright font shortcut&#10;\newcommand{\C}[1]{\mathcal{#1}}   % calligraphic font shortcut&#10;\pagestyle{empty}&#10;\begin{document}&#10;&#10;\[&#10;\dot{\B{x}}_i = &#10;\B{f}(\B{x}_i) + \text{coupling},&#10;\]&#10;&#10;\end{document}"/>
  <p:tag name="IGUANATEXSIZE" val="24"/>
  <p:tag name="IGUANATEXCURSOR" val="738"/>
  <p:tag name="TRANSPARENCY" val="Vero"/>
  <p:tag name="FILENAME" val=""/>
  <p:tag name="LATEXENGINEID" val="0"/>
  <p:tag name="TEMPFOLDER" val="C:\temp\"/>
  <p:tag name="LATEXFORMHEIGHT" val="512,25"/>
  <p:tag name="LATEXFORMWIDTH" val="715,5"/>
  <p:tag name="LATEXFORMWRAP" val="Vero"/>
  <p:tag name="BITMAPVECTOR" val="0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3,982"/>
  <p:tag name="ORIGINALWIDTH" val="1003,375"/>
  <p:tag name="LATEXADDIN" val="\documentclass{article}&#10;\usepackage{newtxtext}&#10;\usepackage{newtxmath}&#10;\usepackage{amsmath}               % math functionalities&#10;\usepackage{amssymb}               % math symbols&#10;\usepackage{mathtools}             % math functionalities&#10;\usepackage{bm}                    % bold greek letters&#10;\usepackage[svgnames]{xcolor}      % change text color&#10;\newcommand{\T}{^{\mathrm{T}}}     % transpose symbol shortcut&#10;\newcommand{\B}[1]{\if#1\relax\bm{#1}\else\mathbf{#1}\fi} % bold shortcut&#10;\newcommand{\R}[1]{\mathrm{#1}}    % upright font shortcut&#10;\newcommand{\BB}[1]{\mathbb{#1}}   % blackboard font shortcut&#10;\newcommand{\C}[1]{\mathcal{#1}}   % calligraphic font shortcut&#10;\pagestyle{empty}&#10;\begin{document}&#10;&#10;\[&#10;\dot{D}_i = &#10;k_D (\Xi_i - \Xi_{\R{avg}}).&#10;\]&#10;&#10;\end{document}"/>
  <p:tag name="IGUANATEXSIZE" val="24"/>
  <p:tag name="IGUANATEXCURSOR" val="737"/>
  <p:tag name="TRANSPARENCY" val="Vero"/>
  <p:tag name="FILENAME" val=""/>
  <p:tag name="LATEXENGINEID" val="0"/>
  <p:tag name="TEMPFOLDER" val="C:\temp\"/>
  <p:tag name="LATEXFORMHEIGHT" val="512,25"/>
  <p:tag name="LATEXFORMWIDTH" val="715,5"/>
  <p:tag name="LATEXFORMWRAP" val="Vero"/>
  <p:tag name="BITMAPVECTOR" val="0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9,9625"/>
  <p:tag name="ORIGINALWIDTH" val="848,8939"/>
  <p:tag name="LATEXADDIN" val="\documentclass{article}&#10;\usepackage{newtxtext}&#10;\usepackage{newtxmath}&#10;\usepackage{amsmath}               % math functionalities&#10;\usepackage{amssymb}               % math symbols&#10;\usepackage{mathtools}             % math functionalities&#10;\usepackage{bm}                    % bold greek letters&#10;\usepackage[svgnames]{xcolor}      % change text color&#10;\newcommand{\T}{^{\mathrm{T}}}     % transpose symbol shortcut&#10;\newcommand{\B}[1]{\if#1\relax\bm{#1}\else\mathbf{#1}\fi} % bold shortcut&#10;\newcommand{\R}[1]{\mathrm{#1}}    % upright font shortcut&#10;\newcommand{\BB}[1]{\mathbb{#1}}   % blackboard font shortcut&#10;\newcommand{\C}[1]{\mathcal{#1}}   % calligraphic font shortcut&#10;\definecolor{mygray}{RGB}{89, 89, 89}&#10;\pagestyle{empty}&#10;\begin{document}&#10;&#10;{\color{mygray}&#10;\[&#10;\Xi_{\R{avg}} \triangleq \frac{\sum_{j \in \C{V}_\R{I}} \Xi_j}{\left\lvert \C{V}_\R{I} \right\rvert}&#10;\]&#10;}&#10;&#10;\end{document}"/>
  <p:tag name="IGUANATEXSIZE" val="20"/>
  <p:tag name="IGUANATEXCURSOR" val="821"/>
  <p:tag name="TRANSPARENCY" val="Vero"/>
  <p:tag name="FILENAME" val=""/>
  <p:tag name="LATEXENGINEID" val="0"/>
  <p:tag name="TEMPFOLDER" val="C:\temp\"/>
  <p:tag name="LATEXFORMHEIGHT" val="512,25"/>
  <p:tag name="LATEXFORMWIDTH" val="715,5"/>
  <p:tag name="LATEXFORMWRAP" val="Vero"/>
  <p:tag name="BITMAPVECTOR" val="0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6.7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5.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55,1931"/>
  <p:tag name="ORIGINALWIDTH" val="2833,146"/>
  <p:tag name="LATEXADDIN" val="\documentclass{article}&#10;\usepackage{newtxtext}&#10;\usepackage{newtxmath}&#10;\usepackage{amsmath}               % math functionalities&#10;\usepackage{amssymb}               % math symbols&#10;\usepackage{mathtools}             % math functionalities&#10;\usepackage{bm}                    % bold greek letters&#10;\usepackage[svgnames]{xcolor}      % change text color&#10;\definecolor{DarkestBrown}{RGB}{60, 7, 0}&#10;\newcommand{\T}{^{\mathrm{T}}}     % transpose symbol shortcut&#10;\newcommand{\B}[1]{\if#1\relax\bm{#1}\else\mathbf{#1}\fi} % bold shortcut&#10;\newcommand{\R}[1]{\mathrm{#1}}    % upright font shortcut&#10;\newcommand{\C}[1]{\mathcal{#1}}   % calligraphic font shortcut&#10;\pagestyle{empty}&#10;\begin{document}&#10;&#10;\[&#10;\dot{\Xi}_i = - k_\Xi \left( &#10;\Xi_i - \R{max} \left\{0, &#10;\left\{ \Xi_j \right\}_{j \in \C{V}_{\R{out}}(i)},&#10;\left\{ \frac{\left\lvert \xi_{ij} \right\rvert}{\overline{\xi}_{ij}} \right\}_{j \in \C{V}_{\R{out}}(i)}&#10; \right\}&#10;\right).&#10;\]&#10;&#10;\end{document}"/>
  <p:tag name="IGUANATEXSIZE" val="24"/>
  <p:tag name="IGUANATEXCURSOR" val="843"/>
  <p:tag name="TRANSPARENCY" val="Vero"/>
  <p:tag name="FILENAME" val=""/>
  <p:tag name="LATEXENGINEID" val="0"/>
  <p:tag name="TEMPFOLDER" val="C:\temp\"/>
  <p:tag name="LATEXFORMHEIGHT" val="512,25"/>
  <p:tag name="LATEXFORMWIDTH" val="715,5"/>
  <p:tag name="LATEXFORMWRAP" val="Vero"/>
  <p:tag name="BITMAPVECTOR" val="0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55,1931"/>
  <p:tag name="ORIGINALWIDTH" val="3278,59"/>
  <p:tag name="LATEXADDIN" val="\documentclass{article}&#10;\usepackage{newtxtext}&#10;\usepackage{newtxmath}&#10;\usepackage{amsmath}               % math functionalities&#10;\usepackage{amssymb}               % math symbols&#10;\usepackage{mathtools}             % math functionalities&#10;\usepackage{bm}                    % bold greek letters&#10;\usepackage[svgnames]{xcolor}      % change text color&#10;\definecolor{DarkestBrown}{RGB}{60, 7, 0}&#10;\newcommand{\T}{^{\mathrm{T}}}     % transpose symbol shortcut&#10;\newcommand{\B}[1]{\if#1\relax\bm{#1}\else\mathbf{#1}\fi} % bold shortcut&#10;\newcommand{\R}[1]{\mathrm{#1}}    % upright font shortcut&#10;\newcommand{\C}[1]{\mathcal{#1}}   % calligraphic font shortcut&#10;\pagestyle{empty}&#10;\begin{document}&#10;&#10;\[&#10;\dot{\Xi}_i = - k_\Xi \left( &#10;\Xi_i + \R{max} \left\{0, &#10;\left\{ \Xi_j \beta_{i, ij} \right\}_{j \in \C{V}_{\R{out}}(i)},&#10;\left\{ \frac{\left\lvert \xi_{ij} \right\rvert \beta_{i, ij}}{\overline{\xi}_{ij}} \right\}_{j \in \C{V}_{\R{out}}(i)}&#10; \right\}&#10;\right).&#10;\]&#10;&#10;\end{document}"/>
  <p:tag name="IGUANATEXSIZE" val="24"/>
  <p:tag name="IGUANATEXCURSOR" val="857"/>
  <p:tag name="TRANSPARENCY" val="Vero"/>
  <p:tag name="FILENAME" val=""/>
  <p:tag name="LATEXENGINEID" val="0"/>
  <p:tag name="TEMPFOLDER" val="C:\temp\"/>
  <p:tag name="LATEXFORMHEIGHT" val="512,25"/>
  <p:tag name="LATEXFORMWIDTH" val="715,5"/>
  <p:tag name="LATEXFORMWRAP" val="Vero"/>
  <p:tag name="BITMAPVECTOR" val="0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30,1837"/>
  <p:tag name="ORIGINALWIDTH" val="2390,701"/>
  <p:tag name="LATEXADDIN" val="\documentclass{article}&#10;\usepackage{newtxtext}&#10;\usepackage{newtxmath}&#10;\usepackage{amsmath}               % math functionalities&#10;\usepackage{amssymb}               % math symbols&#10;\usepackage{mathtools}             % math functionalities&#10;\usepackage{bm}                    % bold greek letters&#10;\usepackage[svgnames]{xcolor}      % change text color&#10;\definecolor{DarkestBrown}{RGB}{60, 7, 0}&#10;\newcommand{\T}{^{\mathrm{T}}}     % transpose symbol shortcut&#10;\newcommand{\B}[1]{\if#1\relax\bm{#1}\else\mathbf{#1}\fi} % bold shortcut&#10;\newcommand{\R}[1]{\mathrm{#1}}    % upright font shortcut&#10;\newcommand{\C}[1]{\mathcal{#1}}   % calligraphic font shortcut&#10;\pagestyle{empty}&#10;\begin{document}&#10;&#10;\[&#10;\beta_{i,ij}(k+1) = \begin{dcases}&#10;1, &amp; \beta_{i,ij}(k) = 1, \\&#10;\underset{h | (j,h) \in \C{E}, h \ne i}{\bigvee} \beta_{j, jh}&#10;\end{dcases},&#10;\]&#10;&#10;\end{document}"/>
  <p:tag name="IGUANATEXSIZE" val="24"/>
  <p:tag name="IGUANATEXCURSOR" val="800"/>
  <p:tag name="TRANSPARENCY" val="Vero"/>
  <p:tag name="FILENAME" val=""/>
  <p:tag name="LATEXENGINEID" val="0"/>
  <p:tag name="TEMPFOLDER" val="C:\temp\"/>
  <p:tag name="LATEXFORMHEIGHT" val="512,25"/>
  <p:tag name="LATEXFORMWIDTH" val="715,5"/>
  <p:tag name="LATEXFORMWRAP" val="Vero"/>
  <p:tag name="BITMAPVECTOR" val="0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4,7357"/>
  <p:tag name="ORIGINALWIDTH" val="1052,868"/>
  <p:tag name="LATEXADDIN" val="\documentclass{article}&#10;\usepackage{newtxtext}&#10;\usepackage{newtxmath}&#10;\usepackage{amsmath}               % math functionalities&#10;\usepackage{amssymb}               % math symbols&#10;\usepackage{mathtools}             % math functionalities&#10;\usepackage{bm}                    % bold greek letters&#10;\usepackage[svgnames]{xcolor}      % change text color&#10;\definecolor{DarkestBrown}{RGB}{60, 7, 0}&#10;\newcommand{\T}{^{\mathrm{T}}}     % transpose symbol shortcut&#10;\newcommand{\B}[1]{\if#1\relax\bm{#1}\else\mathbf{#1}\fi} % bold shortcut&#10;\newcommand{\R}[1]{\mathrm{#1}}    % upright font shortcut&#10;\newcommand{\C}[1]{\mathcal{#1}}   % calligraphic font shortcut&#10;\pagestyle{empty}&#10;\begin{document}&#10;&#10;\[&#10;\forall i \in \C{V}_\R{I}, \quad \forall (i,j) \in \C{E}&#10;\]&#10;&#10;\end{document}"/>
  <p:tag name="IGUANATEXSIZE" val="24"/>
  <p:tag name="IGUANATEXCURSOR" val="721"/>
  <p:tag name="TRANSPARENCY" val="Vero"/>
  <p:tag name="FILENAME" val=""/>
  <p:tag name="LATEXENGINEID" val="0"/>
  <p:tag name="TEMPFOLDER" val="C:\temp\"/>
  <p:tag name="LATEXFORMHEIGHT" val="512,25"/>
  <p:tag name="LATEXFORMWIDTH" val="715,5"/>
  <p:tag name="LATEXFORMWRAP" val="Vero"/>
  <p:tag name="BITMAPVECTOR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1,9872"/>
  <p:tag name="ORIGINALWIDTH" val="618,6727"/>
  <p:tag name="LATEXADDIN" val="\documentclass{article}&#10;\usepackage{newtxtext}&#10;\usepackage{newtxmath}&#10;\usepackage{amsmath}               % math functionalities&#10;\usepackage{amssymb}               % math symbols&#10;\usepackage{mathtools}             % math functionalities&#10;\usepackage{bm}                    % bold greek letters&#10;\usepackage[svgnames]{xcolor}      % change text color&#10;\definecolor{DarkestBrown}{RGB}{60, 7, 0}&#10;\newcommand{\T}{^{\mathrm{T}}}     % transpose symbol shortcut&#10;\newcommand{\B}[1]{\if#1\relax\bm{#1}\else\mathbf{#1}\fi} % bold shortcut&#10;\newcommand{\R}[1]{\mathrm{#1}}    % upright font shortcut&#10;\newcommand{\C}[1]{\mathcal{#1}}   % calligraphic font shortcut&#10;\pagestyle{empty}&#10;\begin{document}&#10;&#10;\[&#10;i = 1, \dots, N.&#10;\]&#10;&#10;\end{document}"/>
  <p:tag name="IGUANATEXSIZE" val="18"/>
  <p:tag name="IGUANATEXCURSOR" val="705"/>
  <p:tag name="TRANSPARENCY" val="Vero"/>
  <p:tag name="FILENAME" val=""/>
  <p:tag name="LATEXENGINEID" val="0"/>
  <p:tag name="TEMPFOLDER" val="C:\temp\"/>
  <p:tag name="LATEXFORMHEIGHT" val="512,25"/>
  <p:tag name="LATEXFORMWIDTH" val="715,5"/>
  <p:tag name="LATEXFORMWRAP" val="Vero"/>
  <p:tag name="BITMAPVECTOR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86,7267"/>
  <p:tag name="ORIGINALWIDTH" val="1220,847"/>
  <p:tag name="LATEXADDIN" val="\documentclass{article}&#10;\usepackage{newtxtext}&#10;\usepackage{newtxmath}&#10;\usepackage{amsmath}               % math functionalities&#10;\usepackage{amssymb}               % math symbols&#10;\usepackage{mathtools}             % math functionalities&#10;\usepackage{bm}                    % bold greek letters&#10;\usepackage[svgnames]{xcolor}      % change text color&#10;\definecolor{DarkestBrown}{RGB}{60, 7, 0}&#10;\newcommand{\T}{^{\mathrm{T}}}     % transpose symbol shortcut&#10;\newcommand{\B}[1]{\if#1\relax\bm{#1}\else\mathbf{#1}\fi} % bold shortcut&#10;\newcommand{\R}[1]{\mathrm{#1}}    % upright font shortcut&#10;\newcommand{\C}[1]{\mathcal{#1}}   % calligraphic font shortcut&#10;\pagestyle{empty}&#10;\begin{document}&#10;&#10;\[&#10;\lim_{t \rightarrow + \infty} \left\lVert \B{x}_i(t) - \B{x}_j(t) \right\rVert = 0.&#10;\]&#10;&#10;\end{document}"/>
  <p:tag name="IGUANATEXSIZE" val="24"/>
  <p:tag name="IGUANATEXCURSOR" val="753"/>
  <p:tag name="TRANSPARENCY" val="Vero"/>
  <p:tag name="FILENAME" val=""/>
  <p:tag name="LATEXENGINEID" val="0"/>
  <p:tag name="TEMPFOLDER" val="C:\temp\"/>
  <p:tag name="LATEXFORMHEIGHT" val="512,25"/>
  <p:tag name="LATEXFORMWIDTH" val="715,5"/>
  <p:tag name="LATEXFORMWRAP" val="Vero"/>
  <p:tag name="BITMAPVECTOR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1,2373"/>
  <p:tag name="ORIGINALWIDTH" val="141,7323"/>
  <p:tag name="LATEXADDIN" val="\documentclass{article}&#10;\usepackage{newtxtext}&#10;\usepackage{newtxmath}&#10;\usepackage{amsmath}               % math functionalities&#10;\usepackage{amssymb}               % math symbols&#10;\usepackage{mathtools}             % math functionalities&#10;\usepackage{bm}                    % bold greek letters&#10;\usepackage[svgnames]{xcolor}      % change text color&#10;\definecolor{DarkestBrown}{RGB}{60, 7, 0}&#10;\newcommand{\T}{^{\mathrm{T}}}     % transpose symbol shortcut&#10;\newcommand{\B}[1]{\if#1\relax\bm{#1}\else\mathbf{#1}\fi} % bold shortcut&#10;\newcommand{\BB}[1]{\mathbb{#1}}   % blackboard font shortcut&#10;\newcommand{\R}[1]{\mathrm{#1}}    % upright font shortcut       &#10;\newcommand{\C}[1]{\mathcal{#1}}   % calligraphic font shortcut       &#10;\pagestyle{empty}&#10;\begin{document}&#10;&#10;\[&#10;\C{S}^+&#10;\]&#10;&#10;&#10;\end{document}"/>
  <p:tag name="IGUANATEXSIZE" val="20"/>
  <p:tag name="IGUANATEXCURSOR" val="775"/>
  <p:tag name="TRANSPARENCY" val="Vero"/>
  <p:tag name="FILENAME" val=""/>
  <p:tag name="LATEXENGINEID" val="0"/>
  <p:tag name="TEMPFOLDER" val="C:\temp\"/>
  <p:tag name="LATEXFORMHEIGHT" val="512,25"/>
  <p:tag name="LATEXFORMWIDTH" val="715,5"/>
  <p:tag name="LATEXFORMWRAP" val="Vero"/>
  <p:tag name="BITMAPVECTOR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,73866"/>
  <p:tag name="ORIGINALWIDTH" val="141,7323"/>
  <p:tag name="LATEXADDIN" val="\documentclass{article}&#10;\usepackage{newtxtext}&#10;\usepackage{newtxmath}&#10;\usepackage{amsmath}               % math functionalities&#10;\usepackage{amssymb}               % math symbols&#10;\usepackage{mathtools}             % math functionalities&#10;\usepackage{bm}                    % bold greek letters&#10;\usepackage[svgnames]{xcolor}      % change text color&#10;\definecolor{DarkestBrown}{RGB}{60, 7, 0}&#10;\newcommand{\T}{^{\mathrm{T}}}     % transpose symbol shortcut&#10;\newcommand{\B}[1]{\if#1\relax\bm{#1}\else\mathbf{#1}\fi} % bold shortcut&#10;\newcommand{\BB}[1]{\mathbb{#1}}   % blackboard font shortcut&#10;\newcommand{\R}[1]{\mathrm{#1}}    % upright font shortcut       &#10;\newcommand{\C}[1]{\mathcal{#1}}   % calligraphic font shortcut       &#10;\pagestyle{empty}&#10;\begin{document}&#10;&#10;\[&#10;\C{S}^-&#10;\]&#10;&#10;&#10;\end{document}"/>
  <p:tag name="IGUANATEXSIZE" val="20"/>
  <p:tag name="IGUANATEXCURSOR" val="775"/>
  <p:tag name="TRANSPARENCY" val="Vero"/>
  <p:tag name="FILENAME" val=""/>
  <p:tag name="LATEXENGINEID" val="0"/>
  <p:tag name="TEMPFOLDER" val="C:\temp\"/>
  <p:tag name="LATEXFORMHEIGHT" val="512,25"/>
  <p:tag name="LATEXFORMWIDTH" val="715,5"/>
  <p:tag name="LATEXFORMWRAP" val="Vero"/>
  <p:tag name="BITMAPVECTOR" val="0"/>
</p:tagLst>
</file>

<file path=ppt/theme/theme1.xml><?xml version="1.0" encoding="utf-8"?>
<a:theme xmlns:a="http://schemas.openxmlformats.org/drawingml/2006/main" name="Tema di Office">
  <a:themeElements>
    <a:clrScheme name="Personalizzato 19">
      <a:dk1>
        <a:srgbClr val="000000"/>
      </a:dk1>
      <a:lt1>
        <a:srgbClr val="FFFFFF"/>
      </a:lt1>
      <a:dk2>
        <a:srgbClr val="7D3D19"/>
      </a:dk2>
      <a:lt2>
        <a:srgbClr val="F6B94A"/>
      </a:lt2>
      <a:accent1>
        <a:srgbClr val="263D3E"/>
      </a:accent1>
      <a:accent2>
        <a:srgbClr val="ADCFCC"/>
      </a:accent2>
      <a:accent3>
        <a:srgbClr val="FFFFFF"/>
      </a:accent3>
      <a:accent4>
        <a:srgbClr val="F6B94A"/>
      </a:accent4>
      <a:accent5>
        <a:srgbClr val="12467A"/>
      </a:accent5>
      <a:accent6>
        <a:srgbClr val="3C0700"/>
      </a:accent6>
      <a:hlink>
        <a:srgbClr val="56C7AA"/>
      </a:hlink>
      <a:folHlink>
        <a:srgbClr val="59A8D1"/>
      </a:folHlink>
    </a:clrScheme>
    <a:fontScheme name="Personalizzato 7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TM02900688[[fn=Sfaccettatura]]</Template>
  <TotalTime>29478</TotalTime>
  <Words>947</Words>
  <Application>Microsoft Office PowerPoint</Application>
  <PresentationFormat>Presentazione su schermo (4:3)</PresentationFormat>
  <Paragraphs>260</Paragraphs>
  <Slides>35</Slides>
  <Notes>3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35</vt:i4>
      </vt:variant>
    </vt:vector>
  </HeadingPairs>
  <TitlesOfParts>
    <vt:vector size="39" baseType="lpstr">
      <vt:lpstr>Arial</vt:lpstr>
      <vt:lpstr>Calibri</vt:lpstr>
      <vt:lpstr>Times New Roman</vt:lpstr>
      <vt:lpstr>Tema di Office</vt:lpstr>
      <vt:lpstr>Ph.D. presentation   Analysis and Control of  Piecewise-Smooth Systems and Networks</vt:lpstr>
      <vt:lpstr>Summary of  my activities</vt:lpstr>
      <vt:lpstr>Genearal Information</vt:lpstr>
      <vt:lpstr>My work</vt:lpstr>
      <vt:lpstr>My work</vt:lpstr>
      <vt:lpstr>Publications</vt:lpstr>
      <vt:lpstr>Synchronization of piecewise-smooth systems</vt:lpstr>
      <vt:lpstr>Piecewise-smooth systems</vt:lpstr>
      <vt:lpstr>Piecewise-smooth networks</vt:lpstr>
      <vt:lpstr>State of the art on synchronization</vt:lpstr>
      <vt:lpstr>Problem formulation</vt:lpstr>
      <vt:lpstr>σ-QUAD condition</vt:lpstr>
      <vt:lpstr>Discontinuous coupling layer</vt:lpstr>
      <vt:lpstr>Synchronization of PWS QUAD systems</vt:lpstr>
      <vt:lpstr>Minimum density</vt:lpstr>
      <vt:lpstr>Example 1: Theorem application</vt:lpstr>
      <vt:lpstr>Example 1: Theorem application</vt:lpstr>
      <vt:lpstr>Power flow minimisation in microgrids</vt:lpstr>
      <vt:lpstr>Microgrids</vt:lpstr>
      <vt:lpstr>Model</vt:lpstr>
      <vt:lpstr>Optimisation problem (goal)</vt:lpstr>
      <vt:lpstr>Idea</vt:lpstr>
      <vt:lpstr>Maximum downstream flow</vt:lpstr>
      <vt:lpstr>An equivalent control problem</vt:lpstr>
      <vt:lpstr>Example – centralised optimisation</vt:lpstr>
      <vt:lpstr>Example – Distributed algorithm</vt:lpstr>
      <vt:lpstr>Presentazione standard di PowerPoint</vt:lpstr>
      <vt:lpstr>Additional slides on piecewise-smooth networks</vt:lpstr>
      <vt:lpstr>Example 2: Relation between layers </vt:lpstr>
      <vt:lpstr>Remarks</vt:lpstr>
      <vt:lpstr>Additional slides on microgrids</vt:lpstr>
      <vt:lpstr>A better definition</vt:lpstr>
      <vt:lpstr>Adjusting the algorithm</vt:lpstr>
      <vt:lpstr>Adjusting the algorithm</vt:lpstr>
      <vt:lpstr>Time scales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Marco Coraggio</dc:creator>
  <cp:lastModifiedBy>Marco Coraggio</cp:lastModifiedBy>
  <cp:revision>1990</cp:revision>
  <dcterms:created xsi:type="dcterms:W3CDTF">2015-11-02T16:41:54Z</dcterms:created>
  <dcterms:modified xsi:type="dcterms:W3CDTF">2020-02-12T13:52:49Z</dcterms:modified>
</cp:coreProperties>
</file>