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6"/>
  </p:notesMasterIdLst>
  <p:sldIdLst>
    <p:sldId id="256" r:id="rId2"/>
    <p:sldId id="257" r:id="rId3"/>
    <p:sldId id="258" r:id="rId4"/>
    <p:sldId id="304" r:id="rId5"/>
    <p:sldId id="336" r:id="rId6"/>
    <p:sldId id="307" r:id="rId7"/>
    <p:sldId id="308" r:id="rId8"/>
    <p:sldId id="293" r:id="rId9"/>
    <p:sldId id="275" r:id="rId10"/>
    <p:sldId id="278" r:id="rId11"/>
    <p:sldId id="279" r:id="rId12"/>
    <p:sldId id="273" r:id="rId13"/>
    <p:sldId id="281" r:id="rId14"/>
    <p:sldId id="354" r:id="rId15"/>
    <p:sldId id="305" r:id="rId16"/>
    <p:sldId id="352" r:id="rId17"/>
    <p:sldId id="353" r:id="rId18"/>
    <p:sldId id="306" r:id="rId19"/>
    <p:sldId id="292" r:id="rId20"/>
    <p:sldId id="285" r:id="rId21"/>
    <p:sldId id="309" r:id="rId22"/>
    <p:sldId id="286" r:id="rId23"/>
    <p:sldId id="310" r:id="rId24"/>
    <p:sldId id="287" r:id="rId25"/>
    <p:sldId id="311" r:id="rId26"/>
    <p:sldId id="312" r:id="rId27"/>
    <p:sldId id="288" r:id="rId28"/>
    <p:sldId id="289" r:id="rId29"/>
    <p:sldId id="314" r:id="rId30"/>
    <p:sldId id="316" r:id="rId31"/>
    <p:sldId id="315" r:id="rId32"/>
    <p:sldId id="313" r:id="rId33"/>
    <p:sldId id="317" r:id="rId34"/>
    <p:sldId id="290" r:id="rId35"/>
    <p:sldId id="291" r:id="rId36"/>
    <p:sldId id="297" r:id="rId37"/>
    <p:sldId id="318" r:id="rId38"/>
    <p:sldId id="319" r:id="rId39"/>
    <p:sldId id="294" r:id="rId40"/>
    <p:sldId id="320" r:id="rId41"/>
    <p:sldId id="295" r:id="rId42"/>
    <p:sldId id="300" r:id="rId43"/>
    <p:sldId id="321" r:id="rId44"/>
    <p:sldId id="322" r:id="rId45"/>
    <p:sldId id="326" r:id="rId46"/>
    <p:sldId id="363" r:id="rId47"/>
    <p:sldId id="360" r:id="rId48"/>
    <p:sldId id="361" r:id="rId49"/>
    <p:sldId id="362" r:id="rId50"/>
    <p:sldId id="356" r:id="rId51"/>
    <p:sldId id="357" r:id="rId52"/>
    <p:sldId id="358" r:id="rId53"/>
    <p:sldId id="359" r:id="rId54"/>
    <p:sldId id="355" r:id="rId55"/>
    <p:sldId id="324" r:id="rId56"/>
    <p:sldId id="325" r:id="rId57"/>
    <p:sldId id="329" r:id="rId58"/>
    <p:sldId id="330" r:id="rId59"/>
    <p:sldId id="331" r:id="rId60"/>
    <p:sldId id="301" r:id="rId61"/>
    <p:sldId id="302" r:id="rId62"/>
    <p:sldId id="303" r:id="rId63"/>
    <p:sldId id="327" r:id="rId64"/>
    <p:sldId id="328" r:id="rId65"/>
    <p:sldId id="339" r:id="rId66"/>
    <p:sldId id="340" r:id="rId67"/>
    <p:sldId id="343" r:id="rId68"/>
    <p:sldId id="345" r:id="rId69"/>
    <p:sldId id="347" r:id="rId70"/>
    <p:sldId id="348" r:id="rId71"/>
    <p:sldId id="349" r:id="rId72"/>
    <p:sldId id="350" r:id="rId73"/>
    <p:sldId id="351" r:id="rId74"/>
    <p:sldId id="338" r:id="rId75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25BC1AD-78A1-4FA2-B28E-8968B0B54515}">
          <p14:sldIdLst>
            <p14:sldId id="256"/>
            <p14:sldId id="257"/>
            <p14:sldId id="258"/>
            <p14:sldId id="304"/>
            <p14:sldId id="336"/>
            <p14:sldId id="307"/>
            <p14:sldId id="308"/>
          </p14:sldIdLst>
        </p14:section>
        <p14:section name="High-level description" id="{5F8A5FC3-8F58-4246-88B6-00962BE4DEE3}">
          <p14:sldIdLst>
            <p14:sldId id="293"/>
            <p14:sldId id="275"/>
            <p14:sldId id="278"/>
            <p14:sldId id="279"/>
            <p14:sldId id="273"/>
            <p14:sldId id="281"/>
            <p14:sldId id="354"/>
            <p14:sldId id="305"/>
            <p14:sldId id="352"/>
            <p14:sldId id="353"/>
            <p14:sldId id="306"/>
          </p14:sldIdLst>
        </p14:section>
        <p14:section name="Details of the framework implementation" id="{362089AB-24F2-4981-8C8C-2E5659287987}">
          <p14:sldIdLst>
            <p14:sldId id="292"/>
            <p14:sldId id="285"/>
            <p14:sldId id="309"/>
            <p14:sldId id="286"/>
            <p14:sldId id="310"/>
            <p14:sldId id="287"/>
            <p14:sldId id="311"/>
            <p14:sldId id="312"/>
            <p14:sldId id="288"/>
            <p14:sldId id="289"/>
            <p14:sldId id="314"/>
            <p14:sldId id="316"/>
            <p14:sldId id="315"/>
            <p14:sldId id="313"/>
            <p14:sldId id="317"/>
            <p14:sldId id="290"/>
            <p14:sldId id="291"/>
            <p14:sldId id="297"/>
            <p14:sldId id="318"/>
            <p14:sldId id="319"/>
            <p14:sldId id="294"/>
            <p14:sldId id="320"/>
            <p14:sldId id="295"/>
            <p14:sldId id="300"/>
            <p14:sldId id="321"/>
            <p14:sldId id="322"/>
            <p14:sldId id="326"/>
            <p14:sldId id="363"/>
            <p14:sldId id="360"/>
            <p14:sldId id="361"/>
            <p14:sldId id="362"/>
          </p14:sldIdLst>
        </p14:section>
        <p14:section name="Research products" id="{62ACB1DB-F3AF-4511-9624-1DA7589A8111}">
          <p14:sldIdLst>
            <p14:sldId id="356"/>
            <p14:sldId id="357"/>
            <p14:sldId id="358"/>
            <p14:sldId id="359"/>
            <p14:sldId id="355"/>
            <p14:sldId id="324"/>
            <p14:sldId id="325"/>
            <p14:sldId id="329"/>
            <p14:sldId id="330"/>
            <p14:sldId id="331"/>
          </p14:sldIdLst>
        </p14:section>
        <p14:section name="Appliying the integration approach" id="{308400C7-F802-498C-B01B-B526DAC3566D}">
          <p14:sldIdLst>
            <p14:sldId id="301"/>
            <p14:sldId id="302"/>
            <p14:sldId id="303"/>
            <p14:sldId id="327"/>
            <p14:sldId id="328"/>
          </p14:sldIdLst>
        </p14:section>
        <p14:section name="Questions supporting slides" id="{DCB1FF23-4CFA-4BAA-AA1F-751CA4A8CDED}">
          <p14:sldIdLst>
            <p14:sldId id="339"/>
            <p14:sldId id="340"/>
            <p14:sldId id="343"/>
            <p14:sldId id="345"/>
            <p14:sldId id="347"/>
            <p14:sldId id="348"/>
            <p14:sldId id="349"/>
            <p14:sldId id="350"/>
            <p14:sldId id="351"/>
          </p14:sldIdLst>
        </p14:section>
        <p14:section name="References" id="{CD64C83E-FECB-4A56-9F65-6E84B7C537D3}">
          <p14:sldIdLst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6" autoAdjust="0"/>
    <p:restoredTop sz="95411" autoAdjust="0"/>
  </p:normalViewPr>
  <p:slideViewPr>
    <p:cSldViewPr>
      <p:cViewPr varScale="1">
        <p:scale>
          <a:sx n="85" d="100"/>
          <a:sy n="85" d="100"/>
        </p:scale>
        <p:origin x="113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3AF6B-C180-457A-8A9A-43562A7895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FBDBD69-8CC5-4058-8CE3-2BFAABDDD165}">
      <dgm:prSet phldrT="[Testo]"/>
      <dgm:spPr/>
      <dgm:t>
        <a:bodyPr/>
        <a:lstStyle/>
        <a:p>
          <a:r>
            <a:rPr lang="it-IT" b="1" dirty="0" smtClean="0"/>
            <a:t>2006</a:t>
          </a:r>
          <a:r>
            <a:rPr lang="it-IT" dirty="0" smtClean="0"/>
            <a:t>: </a:t>
          </a:r>
          <a:r>
            <a:rPr lang="it-IT" dirty="0" err="1" smtClean="0"/>
            <a:t>MSc</a:t>
          </a:r>
          <a:r>
            <a:rPr lang="it-IT" dirty="0" smtClean="0"/>
            <a:t> in Computer Science </a:t>
          </a:r>
          <a:r>
            <a:rPr lang="it-IT" dirty="0" err="1" smtClean="0"/>
            <a:t>Engineering</a:t>
          </a:r>
          <a:r>
            <a:rPr lang="it-IT" dirty="0" smtClean="0"/>
            <a:t> </a:t>
          </a:r>
          <a:r>
            <a:rPr lang="it-IT" dirty="0" err="1" smtClean="0"/>
            <a:t>at</a:t>
          </a:r>
          <a:r>
            <a:rPr lang="it-IT" dirty="0" smtClean="0"/>
            <a:t> Politecnico di Bari  </a:t>
          </a:r>
          <a:endParaRPr lang="en-GB" dirty="0"/>
        </a:p>
      </dgm:t>
    </dgm:pt>
    <dgm:pt modelId="{B63E8EF9-2404-4E51-976B-6E43B6E74CC2}" type="parTrans" cxnId="{C0AF5F5C-C207-4A0F-8B12-00D7C418C244}">
      <dgm:prSet/>
      <dgm:spPr/>
      <dgm:t>
        <a:bodyPr/>
        <a:lstStyle/>
        <a:p>
          <a:endParaRPr lang="en-GB"/>
        </a:p>
      </dgm:t>
    </dgm:pt>
    <dgm:pt modelId="{B7679C50-5FB7-4367-930D-4F82244E278A}" type="sibTrans" cxnId="{C0AF5F5C-C207-4A0F-8B12-00D7C418C244}">
      <dgm:prSet/>
      <dgm:spPr/>
      <dgm:t>
        <a:bodyPr/>
        <a:lstStyle/>
        <a:p>
          <a:endParaRPr lang="en-GB"/>
        </a:p>
      </dgm:t>
    </dgm:pt>
    <dgm:pt modelId="{F1DC68AC-F6B1-4CFC-9C86-D0CC15532F72}">
      <dgm:prSet phldrT="[Testo]"/>
      <dgm:spPr/>
      <dgm:t>
        <a:bodyPr/>
        <a:lstStyle/>
        <a:p>
          <a:r>
            <a:rPr lang="it-IT" dirty="0" err="1" smtClean="0"/>
            <a:t>Msc</a:t>
          </a:r>
          <a:r>
            <a:rPr lang="it-IT" dirty="0" smtClean="0"/>
            <a:t> </a:t>
          </a:r>
          <a:r>
            <a:rPr lang="it-IT" dirty="0" err="1" smtClean="0"/>
            <a:t>Thesis</a:t>
          </a:r>
          <a:r>
            <a:rPr lang="it-IT" dirty="0" smtClean="0"/>
            <a:t> and stage </a:t>
          </a:r>
          <a:r>
            <a:rPr lang="it-IT" dirty="0" err="1" smtClean="0"/>
            <a:t>at</a:t>
          </a:r>
          <a:r>
            <a:rPr lang="it-IT" dirty="0" smtClean="0"/>
            <a:t> </a:t>
          </a:r>
          <a:r>
            <a:rPr lang="it-IT" b="1" dirty="0" smtClean="0"/>
            <a:t>IBM</a:t>
          </a:r>
          <a:r>
            <a:rPr lang="it-IT" dirty="0" smtClean="0"/>
            <a:t> – Knowledge </a:t>
          </a:r>
          <a:r>
            <a:rPr lang="it-IT" dirty="0" err="1" smtClean="0"/>
            <a:t>Factory</a:t>
          </a:r>
          <a:r>
            <a:rPr lang="it-IT" dirty="0" smtClean="0"/>
            <a:t> -BARI </a:t>
          </a:r>
          <a:endParaRPr lang="en-GB" dirty="0"/>
        </a:p>
      </dgm:t>
    </dgm:pt>
    <dgm:pt modelId="{46B502E0-87BF-4DDB-9428-24C01101C9F1}" type="parTrans" cxnId="{5BF91017-DDFB-45D0-AF27-49720D448C26}">
      <dgm:prSet/>
      <dgm:spPr/>
      <dgm:t>
        <a:bodyPr/>
        <a:lstStyle/>
        <a:p>
          <a:endParaRPr lang="en-GB"/>
        </a:p>
      </dgm:t>
    </dgm:pt>
    <dgm:pt modelId="{E4D94858-855B-4789-BAB1-40ADCB026932}" type="sibTrans" cxnId="{5BF91017-DDFB-45D0-AF27-49720D448C26}">
      <dgm:prSet/>
      <dgm:spPr/>
      <dgm:t>
        <a:bodyPr/>
        <a:lstStyle/>
        <a:p>
          <a:endParaRPr lang="en-GB"/>
        </a:p>
      </dgm:t>
    </dgm:pt>
    <dgm:pt modelId="{CD46B1F3-E80D-473C-9DA6-EF579BA9EBC3}">
      <dgm:prSet phldrT="[Testo]"/>
      <dgm:spPr/>
      <dgm:t>
        <a:bodyPr/>
        <a:lstStyle/>
        <a:p>
          <a:r>
            <a:rPr lang="it-IT" b="1" dirty="0" smtClean="0"/>
            <a:t>2007</a:t>
          </a:r>
          <a:r>
            <a:rPr lang="it-IT" dirty="0" smtClean="0"/>
            <a:t>: Sintesi </a:t>
          </a:r>
          <a:r>
            <a:rPr lang="it-IT" dirty="0" err="1" smtClean="0"/>
            <a:t>SCpA</a:t>
          </a:r>
          <a:r>
            <a:rPr lang="it-IT" dirty="0" smtClean="0"/>
            <a:t>, software </a:t>
          </a:r>
          <a:r>
            <a:rPr lang="it-IT" dirty="0" err="1" smtClean="0"/>
            <a:t>developer</a:t>
          </a:r>
          <a:r>
            <a:rPr lang="it-IT" dirty="0" smtClean="0"/>
            <a:t>, </a:t>
          </a:r>
          <a:r>
            <a:rPr lang="it-IT" dirty="0" err="1" smtClean="0"/>
            <a:t>HMIs</a:t>
          </a:r>
          <a:r>
            <a:rPr lang="it-IT" dirty="0" smtClean="0"/>
            <a:t>, </a:t>
          </a:r>
          <a:r>
            <a:rPr lang="it-IT" dirty="0" err="1" smtClean="0"/>
            <a:t>numerical</a:t>
          </a:r>
          <a:r>
            <a:rPr lang="it-IT" dirty="0" smtClean="0"/>
            <a:t> </a:t>
          </a:r>
          <a:r>
            <a:rPr lang="it-IT" dirty="0" err="1" smtClean="0"/>
            <a:t>controls</a:t>
          </a:r>
          <a:endParaRPr lang="en-GB" dirty="0"/>
        </a:p>
      </dgm:t>
    </dgm:pt>
    <dgm:pt modelId="{34DC3C62-DCB9-49B8-96AB-1F8DB19BC89F}" type="parTrans" cxnId="{36C7CA91-57D3-404E-A4F5-B6B65F6F9F5A}">
      <dgm:prSet/>
      <dgm:spPr/>
      <dgm:t>
        <a:bodyPr/>
        <a:lstStyle/>
        <a:p>
          <a:endParaRPr lang="en-GB"/>
        </a:p>
      </dgm:t>
    </dgm:pt>
    <dgm:pt modelId="{A35B2878-7A36-42DD-A13C-A36089E5F383}" type="sibTrans" cxnId="{36C7CA91-57D3-404E-A4F5-B6B65F6F9F5A}">
      <dgm:prSet/>
      <dgm:spPr/>
      <dgm:t>
        <a:bodyPr/>
        <a:lstStyle/>
        <a:p>
          <a:endParaRPr lang="en-GB"/>
        </a:p>
      </dgm:t>
    </dgm:pt>
    <dgm:pt modelId="{FB19B405-FEEE-4775-B395-1D80DC38862B}" type="pres">
      <dgm:prSet presAssocID="{5D23AF6B-C180-457A-8A9A-43562A789578}" presName="linearFlow" presStyleCnt="0">
        <dgm:presLayoutVars>
          <dgm:dir/>
          <dgm:resizeHandles val="exact"/>
        </dgm:presLayoutVars>
      </dgm:prSet>
      <dgm:spPr/>
    </dgm:pt>
    <dgm:pt modelId="{341CC57A-8D7B-4C2A-99E6-E2CACAD9C17E}" type="pres">
      <dgm:prSet presAssocID="{5FBDBD69-8CC5-4058-8CE3-2BFAABDDD165}" presName="composite" presStyleCnt="0"/>
      <dgm:spPr/>
    </dgm:pt>
    <dgm:pt modelId="{9E0505D4-61D6-47E1-80EB-56BB1C9CB072}" type="pres">
      <dgm:prSet presAssocID="{5FBDBD69-8CC5-4058-8CE3-2BFAABDDD16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B57C64-7FFC-4073-96B7-E32422B4A781}" type="pres">
      <dgm:prSet presAssocID="{5FBDBD69-8CC5-4058-8CE3-2BFAABDDD1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5CFCCC-A948-4547-9469-EBD6E53BD271}" type="pres">
      <dgm:prSet presAssocID="{B7679C50-5FB7-4367-930D-4F82244E278A}" presName="spacing" presStyleCnt="0"/>
      <dgm:spPr/>
    </dgm:pt>
    <dgm:pt modelId="{C28821DD-3489-4AE0-A902-00D886274BF1}" type="pres">
      <dgm:prSet presAssocID="{F1DC68AC-F6B1-4CFC-9C86-D0CC15532F72}" presName="composite" presStyleCnt="0"/>
      <dgm:spPr/>
    </dgm:pt>
    <dgm:pt modelId="{8D2C9188-70D9-4EF5-9AE9-8C63F6E2C197}" type="pres">
      <dgm:prSet presAssocID="{F1DC68AC-F6B1-4CFC-9C86-D0CC15532F72}" presName="imgShp" presStyleLbl="fgImgPlace1" presStyleIdx="1" presStyleCnt="3" custScaleX="108063" custScaleY="513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B5D3FC-3F54-4F71-8BF9-8EF0203FA551}" type="pres">
      <dgm:prSet presAssocID="{F1DC68AC-F6B1-4CFC-9C86-D0CC15532F7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AADCCD-BBD0-4DCC-9891-D88C7E7565FC}" type="pres">
      <dgm:prSet presAssocID="{E4D94858-855B-4789-BAB1-40ADCB026932}" presName="spacing" presStyleCnt="0"/>
      <dgm:spPr/>
    </dgm:pt>
    <dgm:pt modelId="{6DCCE9AD-843F-4636-9BDF-4A4A695333B6}" type="pres">
      <dgm:prSet presAssocID="{CD46B1F3-E80D-473C-9DA6-EF579BA9EBC3}" presName="composite" presStyleCnt="0"/>
      <dgm:spPr/>
    </dgm:pt>
    <dgm:pt modelId="{35EE8C95-1775-4CE5-956D-529F357EAA89}" type="pres">
      <dgm:prSet presAssocID="{CD46B1F3-E80D-473C-9DA6-EF579BA9EBC3}" presName="imgShp" presStyleLbl="fgImgPlace1" presStyleIdx="2" presStyleCnt="3" custScaleX="112132" custScaleY="2592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6C7B6C5-8011-42AD-ADF8-8DFD68A9A579}" type="pres">
      <dgm:prSet presAssocID="{CD46B1F3-E80D-473C-9DA6-EF579BA9EBC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AF5F5C-C207-4A0F-8B12-00D7C418C244}" srcId="{5D23AF6B-C180-457A-8A9A-43562A789578}" destId="{5FBDBD69-8CC5-4058-8CE3-2BFAABDDD165}" srcOrd="0" destOrd="0" parTransId="{B63E8EF9-2404-4E51-976B-6E43B6E74CC2}" sibTransId="{B7679C50-5FB7-4367-930D-4F82244E278A}"/>
    <dgm:cxn modelId="{5BF91017-DDFB-45D0-AF27-49720D448C26}" srcId="{5D23AF6B-C180-457A-8A9A-43562A789578}" destId="{F1DC68AC-F6B1-4CFC-9C86-D0CC15532F72}" srcOrd="1" destOrd="0" parTransId="{46B502E0-87BF-4DDB-9428-24C01101C9F1}" sibTransId="{E4D94858-855B-4789-BAB1-40ADCB026932}"/>
    <dgm:cxn modelId="{86C142EE-9579-4C0F-BEC9-819320C6934C}" type="presOf" srcId="{5FBDBD69-8CC5-4058-8CE3-2BFAABDDD165}" destId="{4BB57C64-7FFC-4073-96B7-E32422B4A781}" srcOrd="0" destOrd="0" presId="urn:microsoft.com/office/officeart/2005/8/layout/vList3"/>
    <dgm:cxn modelId="{7D570A97-2ACC-4EAA-B8ED-6E79687213C3}" type="presOf" srcId="{CD46B1F3-E80D-473C-9DA6-EF579BA9EBC3}" destId="{E6C7B6C5-8011-42AD-ADF8-8DFD68A9A579}" srcOrd="0" destOrd="0" presId="urn:microsoft.com/office/officeart/2005/8/layout/vList3"/>
    <dgm:cxn modelId="{5E61EEF0-BA3F-44CC-9C81-BB45C14BAE61}" type="presOf" srcId="{F1DC68AC-F6B1-4CFC-9C86-D0CC15532F72}" destId="{D3B5D3FC-3F54-4F71-8BF9-8EF0203FA551}" srcOrd="0" destOrd="0" presId="urn:microsoft.com/office/officeart/2005/8/layout/vList3"/>
    <dgm:cxn modelId="{799E9F86-5504-4D7E-8ADA-B5DE1BC204BA}" type="presOf" srcId="{5D23AF6B-C180-457A-8A9A-43562A789578}" destId="{FB19B405-FEEE-4775-B395-1D80DC38862B}" srcOrd="0" destOrd="0" presId="urn:microsoft.com/office/officeart/2005/8/layout/vList3"/>
    <dgm:cxn modelId="{36C7CA91-57D3-404E-A4F5-B6B65F6F9F5A}" srcId="{5D23AF6B-C180-457A-8A9A-43562A789578}" destId="{CD46B1F3-E80D-473C-9DA6-EF579BA9EBC3}" srcOrd="2" destOrd="0" parTransId="{34DC3C62-DCB9-49B8-96AB-1F8DB19BC89F}" sibTransId="{A35B2878-7A36-42DD-A13C-A36089E5F383}"/>
    <dgm:cxn modelId="{68A9BCFF-053E-4A99-80FE-539E00B93C36}" type="presParOf" srcId="{FB19B405-FEEE-4775-B395-1D80DC38862B}" destId="{341CC57A-8D7B-4C2A-99E6-E2CACAD9C17E}" srcOrd="0" destOrd="0" presId="urn:microsoft.com/office/officeart/2005/8/layout/vList3"/>
    <dgm:cxn modelId="{7DCD1FE7-333B-4E8D-B0CC-BE325528A2C3}" type="presParOf" srcId="{341CC57A-8D7B-4C2A-99E6-E2CACAD9C17E}" destId="{9E0505D4-61D6-47E1-80EB-56BB1C9CB072}" srcOrd="0" destOrd="0" presId="urn:microsoft.com/office/officeart/2005/8/layout/vList3"/>
    <dgm:cxn modelId="{A1ABF2FD-4963-4E47-AD64-56180FC2038C}" type="presParOf" srcId="{341CC57A-8D7B-4C2A-99E6-E2CACAD9C17E}" destId="{4BB57C64-7FFC-4073-96B7-E32422B4A781}" srcOrd="1" destOrd="0" presId="urn:microsoft.com/office/officeart/2005/8/layout/vList3"/>
    <dgm:cxn modelId="{70FA4FDD-3F92-41DB-AB55-A86852BDBFD5}" type="presParOf" srcId="{FB19B405-FEEE-4775-B395-1D80DC38862B}" destId="{2F5CFCCC-A948-4547-9469-EBD6E53BD271}" srcOrd="1" destOrd="0" presId="urn:microsoft.com/office/officeart/2005/8/layout/vList3"/>
    <dgm:cxn modelId="{83F1238F-43B8-47FE-9ABF-8C00133109FD}" type="presParOf" srcId="{FB19B405-FEEE-4775-B395-1D80DC38862B}" destId="{C28821DD-3489-4AE0-A902-00D886274BF1}" srcOrd="2" destOrd="0" presId="urn:microsoft.com/office/officeart/2005/8/layout/vList3"/>
    <dgm:cxn modelId="{E81745E2-404F-40A7-AA66-F250E79DA498}" type="presParOf" srcId="{C28821DD-3489-4AE0-A902-00D886274BF1}" destId="{8D2C9188-70D9-4EF5-9AE9-8C63F6E2C197}" srcOrd="0" destOrd="0" presId="urn:microsoft.com/office/officeart/2005/8/layout/vList3"/>
    <dgm:cxn modelId="{3FF51EE2-A81E-477D-B629-90A87FB0F58E}" type="presParOf" srcId="{C28821DD-3489-4AE0-A902-00D886274BF1}" destId="{D3B5D3FC-3F54-4F71-8BF9-8EF0203FA551}" srcOrd="1" destOrd="0" presId="urn:microsoft.com/office/officeart/2005/8/layout/vList3"/>
    <dgm:cxn modelId="{C00F53D1-AEA6-4A20-BDA4-841D35D29056}" type="presParOf" srcId="{FB19B405-FEEE-4775-B395-1D80DC38862B}" destId="{E6AADCCD-BBD0-4DCC-9891-D88C7E7565FC}" srcOrd="3" destOrd="0" presId="urn:microsoft.com/office/officeart/2005/8/layout/vList3"/>
    <dgm:cxn modelId="{FF137A06-F264-4920-83DB-B01DB2C0FEE3}" type="presParOf" srcId="{FB19B405-FEEE-4775-B395-1D80DC38862B}" destId="{6DCCE9AD-843F-4636-9BDF-4A4A695333B6}" srcOrd="4" destOrd="0" presId="urn:microsoft.com/office/officeart/2005/8/layout/vList3"/>
    <dgm:cxn modelId="{E678FA78-6BD0-4753-9A28-E9D2B68BFE90}" type="presParOf" srcId="{6DCCE9AD-843F-4636-9BDF-4A4A695333B6}" destId="{35EE8C95-1775-4CE5-956D-529F357EAA89}" srcOrd="0" destOrd="0" presId="urn:microsoft.com/office/officeart/2005/8/layout/vList3"/>
    <dgm:cxn modelId="{C9612148-DD8C-42CE-84A2-6CE76276935F}" type="presParOf" srcId="{6DCCE9AD-843F-4636-9BDF-4A4A695333B6}" destId="{E6C7B6C5-8011-42AD-ADF8-8DFD68A9A5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3AF6B-C180-457A-8A9A-43562A7895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FBDBD69-8CC5-4058-8CE3-2BFAABDDD165}">
      <dgm:prSet phldrT="[Testo]"/>
      <dgm:spPr/>
      <dgm:t>
        <a:bodyPr/>
        <a:lstStyle/>
        <a:p>
          <a:r>
            <a:rPr lang="it-IT" b="1" dirty="0" smtClean="0"/>
            <a:t>2013</a:t>
          </a:r>
          <a:r>
            <a:rPr lang="it-IT" dirty="0" smtClean="0"/>
            <a:t>: </a:t>
          </a:r>
          <a:r>
            <a:rPr lang="en-GB" dirty="0" smtClean="0"/>
            <a:t>Research fellow at Institute of Industrial Technologies and Automation (CNR).</a:t>
          </a:r>
        </a:p>
        <a:p>
          <a:endParaRPr lang="en-GB" dirty="0"/>
        </a:p>
      </dgm:t>
    </dgm:pt>
    <dgm:pt modelId="{B63E8EF9-2404-4E51-976B-6E43B6E74CC2}" type="parTrans" cxnId="{C0AF5F5C-C207-4A0F-8B12-00D7C418C244}">
      <dgm:prSet/>
      <dgm:spPr/>
      <dgm:t>
        <a:bodyPr/>
        <a:lstStyle/>
        <a:p>
          <a:endParaRPr lang="en-GB"/>
        </a:p>
      </dgm:t>
    </dgm:pt>
    <dgm:pt modelId="{B7679C50-5FB7-4367-930D-4F82244E278A}" type="sibTrans" cxnId="{C0AF5F5C-C207-4A0F-8B12-00D7C418C244}">
      <dgm:prSet/>
      <dgm:spPr/>
      <dgm:t>
        <a:bodyPr/>
        <a:lstStyle/>
        <a:p>
          <a:endParaRPr lang="en-GB"/>
        </a:p>
      </dgm:t>
    </dgm:pt>
    <dgm:pt modelId="{F1DC68AC-F6B1-4CFC-9C86-D0CC15532F72}">
      <dgm:prSet phldrT="[Testo]"/>
      <dgm:spPr/>
      <dgm:t>
        <a:bodyPr/>
        <a:lstStyle/>
        <a:p>
          <a:r>
            <a:rPr lang="it-IT" b="1" dirty="0" smtClean="0"/>
            <a:t>2015</a:t>
          </a:r>
          <a:r>
            <a:rPr lang="it-IT" dirty="0" smtClean="0"/>
            <a:t>: ARPA Puglia, </a:t>
          </a:r>
          <a:r>
            <a:rPr lang="it-IT" dirty="0" err="1" smtClean="0"/>
            <a:t>Environmental</a:t>
          </a:r>
          <a:r>
            <a:rPr lang="it-IT" dirty="0" smtClean="0"/>
            <a:t> Big Data </a:t>
          </a:r>
          <a:r>
            <a:rPr lang="it-IT" dirty="0" err="1" smtClean="0"/>
            <a:t>researches</a:t>
          </a:r>
          <a:r>
            <a:rPr lang="it-IT" dirty="0" smtClean="0"/>
            <a:t> </a:t>
          </a:r>
          <a:endParaRPr lang="en-GB" dirty="0"/>
        </a:p>
      </dgm:t>
    </dgm:pt>
    <dgm:pt modelId="{46B502E0-87BF-4DDB-9428-24C01101C9F1}" type="parTrans" cxnId="{5BF91017-DDFB-45D0-AF27-49720D448C26}">
      <dgm:prSet/>
      <dgm:spPr/>
      <dgm:t>
        <a:bodyPr/>
        <a:lstStyle/>
        <a:p>
          <a:endParaRPr lang="en-GB"/>
        </a:p>
      </dgm:t>
    </dgm:pt>
    <dgm:pt modelId="{E4D94858-855B-4789-BAB1-40ADCB026932}" type="sibTrans" cxnId="{5BF91017-DDFB-45D0-AF27-49720D448C26}">
      <dgm:prSet/>
      <dgm:spPr/>
      <dgm:t>
        <a:bodyPr/>
        <a:lstStyle/>
        <a:p>
          <a:endParaRPr lang="en-GB"/>
        </a:p>
      </dgm:t>
    </dgm:pt>
    <dgm:pt modelId="{6FB4E2D4-AE6D-47A3-9026-3EFCAB36FDF5}">
      <dgm:prSet phldrT="[Testo]"/>
      <dgm:spPr/>
      <dgm:t>
        <a:bodyPr/>
        <a:lstStyle/>
        <a:p>
          <a:r>
            <a:rPr lang="it-IT" dirty="0" smtClean="0"/>
            <a:t>DIETI: Prof. A. Picariello and A. Rinaldi </a:t>
          </a:r>
          <a:r>
            <a:rPr lang="it-IT" dirty="0" err="1" smtClean="0"/>
            <a:t>group</a:t>
          </a:r>
          <a:r>
            <a:rPr lang="it-IT" dirty="0" smtClean="0"/>
            <a:t>.</a:t>
          </a:r>
          <a:endParaRPr lang="en-GB" dirty="0"/>
        </a:p>
      </dgm:t>
    </dgm:pt>
    <dgm:pt modelId="{DCAC1500-8748-4C20-9B5B-06707872326A}" type="parTrans" cxnId="{B6F1485B-8527-45A0-A45F-D73C93C6E6D4}">
      <dgm:prSet/>
      <dgm:spPr/>
      <dgm:t>
        <a:bodyPr/>
        <a:lstStyle/>
        <a:p>
          <a:endParaRPr lang="en-GB"/>
        </a:p>
      </dgm:t>
    </dgm:pt>
    <dgm:pt modelId="{DCDB599D-154A-4594-A092-BD21729EE596}" type="sibTrans" cxnId="{B6F1485B-8527-45A0-A45F-D73C93C6E6D4}">
      <dgm:prSet/>
      <dgm:spPr/>
      <dgm:t>
        <a:bodyPr/>
        <a:lstStyle/>
        <a:p>
          <a:endParaRPr lang="en-GB"/>
        </a:p>
      </dgm:t>
    </dgm:pt>
    <dgm:pt modelId="{FB19B405-FEEE-4775-B395-1D80DC38862B}" type="pres">
      <dgm:prSet presAssocID="{5D23AF6B-C180-457A-8A9A-43562A789578}" presName="linearFlow" presStyleCnt="0">
        <dgm:presLayoutVars>
          <dgm:dir/>
          <dgm:resizeHandles val="exact"/>
        </dgm:presLayoutVars>
      </dgm:prSet>
      <dgm:spPr/>
    </dgm:pt>
    <dgm:pt modelId="{341CC57A-8D7B-4C2A-99E6-E2CACAD9C17E}" type="pres">
      <dgm:prSet presAssocID="{5FBDBD69-8CC5-4058-8CE3-2BFAABDDD165}" presName="composite" presStyleCnt="0"/>
      <dgm:spPr/>
    </dgm:pt>
    <dgm:pt modelId="{9E0505D4-61D6-47E1-80EB-56BB1C9CB072}" type="pres">
      <dgm:prSet presAssocID="{5FBDBD69-8CC5-4058-8CE3-2BFAABDDD165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4BB57C64-7FFC-4073-96B7-E32422B4A781}" type="pres">
      <dgm:prSet presAssocID="{5FBDBD69-8CC5-4058-8CE3-2BFAABDDD165}" presName="txShp" presStyleLbl="node1" presStyleIdx="0" presStyleCnt="3" custScaleX="1130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5CFCCC-A948-4547-9469-EBD6E53BD271}" type="pres">
      <dgm:prSet presAssocID="{B7679C50-5FB7-4367-930D-4F82244E278A}" presName="spacing" presStyleCnt="0"/>
      <dgm:spPr/>
    </dgm:pt>
    <dgm:pt modelId="{C28821DD-3489-4AE0-A902-00D886274BF1}" type="pres">
      <dgm:prSet presAssocID="{F1DC68AC-F6B1-4CFC-9C86-D0CC15532F72}" presName="composite" presStyleCnt="0"/>
      <dgm:spPr/>
    </dgm:pt>
    <dgm:pt modelId="{8D2C9188-70D9-4EF5-9AE9-8C63F6E2C197}" type="pres">
      <dgm:prSet presAssocID="{F1DC68AC-F6B1-4CFC-9C86-D0CC15532F72}" presName="imgShp" presStyleLbl="fgImgPlace1" presStyleIdx="1" presStyleCnt="3" custScaleX="108063" custScaleY="100376" custLinFactNeighborX="-3449" custLinFactNeighborY="1896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D3B5D3FC-3F54-4F71-8BF9-8EF0203FA551}" type="pres">
      <dgm:prSet presAssocID="{F1DC68AC-F6B1-4CFC-9C86-D0CC15532F72}" presName="txShp" presStyleLbl="node1" presStyleIdx="1" presStyleCnt="3" custScaleX="1059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AADCCD-BBD0-4DCC-9891-D88C7E7565FC}" type="pres">
      <dgm:prSet presAssocID="{E4D94858-855B-4789-BAB1-40ADCB026932}" presName="spacing" presStyleCnt="0"/>
      <dgm:spPr/>
    </dgm:pt>
    <dgm:pt modelId="{C3FEB3F8-3595-45E6-84D7-4D27DBE68FED}" type="pres">
      <dgm:prSet presAssocID="{6FB4E2D4-AE6D-47A3-9026-3EFCAB36FDF5}" presName="composite" presStyleCnt="0"/>
      <dgm:spPr/>
    </dgm:pt>
    <dgm:pt modelId="{B8C263A4-A021-4605-8360-A37B9A59B0D4}" type="pres">
      <dgm:prSet presAssocID="{6FB4E2D4-AE6D-47A3-9026-3EFCAB36FDF5}" presName="imgShp" presStyleLbl="fgImgPlace1" presStyleIdx="2" presStyleCnt="3" custScaleX="211808" custScaleY="776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F16DD9F-A0B1-49D7-BCC7-DA0ED84DAF04}" type="pres">
      <dgm:prSet presAssocID="{6FB4E2D4-AE6D-47A3-9026-3EFCAB36FDF5}" presName="txShp" presStyleLbl="node1" presStyleIdx="2" presStyleCnt="3" custScaleX="92693" custLinFactNeighborX="-2929" custLinFactNeighborY="-15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F1485B-8527-45A0-A45F-D73C93C6E6D4}" srcId="{5D23AF6B-C180-457A-8A9A-43562A789578}" destId="{6FB4E2D4-AE6D-47A3-9026-3EFCAB36FDF5}" srcOrd="2" destOrd="0" parTransId="{DCAC1500-8748-4C20-9B5B-06707872326A}" sibTransId="{DCDB599D-154A-4594-A092-BD21729EE596}"/>
    <dgm:cxn modelId="{C0AF5F5C-C207-4A0F-8B12-00D7C418C244}" srcId="{5D23AF6B-C180-457A-8A9A-43562A789578}" destId="{5FBDBD69-8CC5-4058-8CE3-2BFAABDDD165}" srcOrd="0" destOrd="0" parTransId="{B63E8EF9-2404-4E51-976B-6E43B6E74CC2}" sibTransId="{B7679C50-5FB7-4367-930D-4F82244E278A}"/>
    <dgm:cxn modelId="{C6536D58-21E1-4FA2-984F-F621BEBB86BB}" type="presOf" srcId="{F1DC68AC-F6B1-4CFC-9C86-D0CC15532F72}" destId="{D3B5D3FC-3F54-4F71-8BF9-8EF0203FA551}" srcOrd="0" destOrd="0" presId="urn:microsoft.com/office/officeart/2005/8/layout/vList3"/>
    <dgm:cxn modelId="{5BF91017-DDFB-45D0-AF27-49720D448C26}" srcId="{5D23AF6B-C180-457A-8A9A-43562A789578}" destId="{F1DC68AC-F6B1-4CFC-9C86-D0CC15532F72}" srcOrd="1" destOrd="0" parTransId="{46B502E0-87BF-4DDB-9428-24C01101C9F1}" sibTransId="{E4D94858-855B-4789-BAB1-40ADCB026932}"/>
    <dgm:cxn modelId="{A79905F0-4D42-4296-9A99-7732C0825489}" type="presOf" srcId="{5FBDBD69-8CC5-4058-8CE3-2BFAABDDD165}" destId="{4BB57C64-7FFC-4073-96B7-E32422B4A781}" srcOrd="0" destOrd="0" presId="urn:microsoft.com/office/officeart/2005/8/layout/vList3"/>
    <dgm:cxn modelId="{20ADDB9C-A251-4A4C-A0C8-24AD1C73278D}" type="presOf" srcId="{6FB4E2D4-AE6D-47A3-9026-3EFCAB36FDF5}" destId="{8F16DD9F-A0B1-49D7-BCC7-DA0ED84DAF04}" srcOrd="0" destOrd="0" presId="urn:microsoft.com/office/officeart/2005/8/layout/vList3"/>
    <dgm:cxn modelId="{1BB010B7-EBB0-42E4-A7F4-F3AB620414EC}" type="presOf" srcId="{5D23AF6B-C180-457A-8A9A-43562A789578}" destId="{FB19B405-FEEE-4775-B395-1D80DC38862B}" srcOrd="0" destOrd="0" presId="urn:microsoft.com/office/officeart/2005/8/layout/vList3"/>
    <dgm:cxn modelId="{43B817E2-7E97-4EF9-B5F7-6ADAE47CEE13}" type="presParOf" srcId="{FB19B405-FEEE-4775-B395-1D80DC38862B}" destId="{341CC57A-8D7B-4C2A-99E6-E2CACAD9C17E}" srcOrd="0" destOrd="0" presId="urn:microsoft.com/office/officeart/2005/8/layout/vList3"/>
    <dgm:cxn modelId="{9DDB7A68-5C3F-4B6B-890D-A985996C1F0A}" type="presParOf" srcId="{341CC57A-8D7B-4C2A-99E6-E2CACAD9C17E}" destId="{9E0505D4-61D6-47E1-80EB-56BB1C9CB072}" srcOrd="0" destOrd="0" presId="urn:microsoft.com/office/officeart/2005/8/layout/vList3"/>
    <dgm:cxn modelId="{6D64A85B-15C6-4BA3-B0F6-01474BD6BC98}" type="presParOf" srcId="{341CC57A-8D7B-4C2A-99E6-E2CACAD9C17E}" destId="{4BB57C64-7FFC-4073-96B7-E32422B4A781}" srcOrd="1" destOrd="0" presId="urn:microsoft.com/office/officeart/2005/8/layout/vList3"/>
    <dgm:cxn modelId="{81DCE6CE-812C-4DD3-87E3-14A5B2F31798}" type="presParOf" srcId="{FB19B405-FEEE-4775-B395-1D80DC38862B}" destId="{2F5CFCCC-A948-4547-9469-EBD6E53BD271}" srcOrd="1" destOrd="0" presId="urn:microsoft.com/office/officeart/2005/8/layout/vList3"/>
    <dgm:cxn modelId="{A792E154-9457-4683-ACF9-E5952F9E6010}" type="presParOf" srcId="{FB19B405-FEEE-4775-B395-1D80DC38862B}" destId="{C28821DD-3489-4AE0-A902-00D886274BF1}" srcOrd="2" destOrd="0" presId="urn:microsoft.com/office/officeart/2005/8/layout/vList3"/>
    <dgm:cxn modelId="{0CEBDE7C-781B-4447-B39D-AE3EAEA3478C}" type="presParOf" srcId="{C28821DD-3489-4AE0-A902-00D886274BF1}" destId="{8D2C9188-70D9-4EF5-9AE9-8C63F6E2C197}" srcOrd="0" destOrd="0" presId="urn:microsoft.com/office/officeart/2005/8/layout/vList3"/>
    <dgm:cxn modelId="{DF7E4D69-CD65-4C08-A221-2C39F5078F53}" type="presParOf" srcId="{C28821DD-3489-4AE0-A902-00D886274BF1}" destId="{D3B5D3FC-3F54-4F71-8BF9-8EF0203FA551}" srcOrd="1" destOrd="0" presId="urn:microsoft.com/office/officeart/2005/8/layout/vList3"/>
    <dgm:cxn modelId="{EAD88EC1-C1B1-4326-AA72-E999DAC1C965}" type="presParOf" srcId="{FB19B405-FEEE-4775-B395-1D80DC38862B}" destId="{E6AADCCD-BBD0-4DCC-9891-D88C7E7565FC}" srcOrd="3" destOrd="0" presId="urn:microsoft.com/office/officeart/2005/8/layout/vList3"/>
    <dgm:cxn modelId="{956245FB-5039-47A6-817F-E5C1B3405140}" type="presParOf" srcId="{FB19B405-FEEE-4775-B395-1D80DC38862B}" destId="{C3FEB3F8-3595-45E6-84D7-4D27DBE68FED}" srcOrd="4" destOrd="0" presId="urn:microsoft.com/office/officeart/2005/8/layout/vList3"/>
    <dgm:cxn modelId="{C1A4EBEE-DAE6-4CE0-B89A-78419C21D983}" type="presParOf" srcId="{C3FEB3F8-3595-45E6-84D7-4D27DBE68FED}" destId="{B8C263A4-A021-4605-8360-A37B9A59B0D4}" srcOrd="0" destOrd="0" presId="urn:microsoft.com/office/officeart/2005/8/layout/vList3"/>
    <dgm:cxn modelId="{5DD6D194-1A41-4DF6-A472-D5A180FA6C9E}" type="presParOf" srcId="{C3FEB3F8-3595-45E6-84D7-4D27DBE68FED}" destId="{8F16DD9F-A0B1-49D7-BCC7-DA0ED84DAF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EDAD7-E1E0-4559-97E5-54AF02D702B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EE639C-6CFA-44ED-A014-04A4280AEA6A}">
      <dgm:prSet/>
      <dgm:spPr/>
      <dgm:t>
        <a:bodyPr/>
        <a:lstStyle/>
        <a:p>
          <a:endParaRPr lang="en-GB" dirty="0"/>
        </a:p>
      </dgm:t>
    </dgm:pt>
    <dgm:pt modelId="{54954DB3-2858-4FF6-B213-BE91A9E4AC17}" type="parTrans" cxnId="{CCC3BB55-8779-4C50-A5BA-1CC4CCBCD114}">
      <dgm:prSet/>
      <dgm:spPr/>
      <dgm:t>
        <a:bodyPr/>
        <a:lstStyle/>
        <a:p>
          <a:endParaRPr lang="en-GB"/>
        </a:p>
      </dgm:t>
    </dgm:pt>
    <dgm:pt modelId="{71632ADC-EC38-4008-9FBB-E0FDD651C0E2}" type="sibTrans" cxnId="{CCC3BB55-8779-4C50-A5BA-1CC4CCBCD114}">
      <dgm:prSet/>
      <dgm:spPr/>
      <dgm:t>
        <a:bodyPr/>
        <a:lstStyle/>
        <a:p>
          <a:endParaRPr lang="en-GB"/>
        </a:p>
      </dgm:t>
    </dgm:pt>
    <dgm:pt modelId="{B00F96AB-3D3C-4DCA-BFB7-3D548FC552D6}">
      <dgm:prSet phldrT="[Testo]"/>
      <dgm:spPr/>
      <dgm:t>
        <a:bodyPr/>
        <a:lstStyle/>
        <a:p>
          <a:r>
            <a:rPr lang="it-IT" dirty="0" err="1" smtClean="0">
              <a:solidFill>
                <a:schemeClr val="bg2">
                  <a:lumMod val="50000"/>
                </a:schemeClr>
              </a:solidFill>
            </a:rPr>
            <a:t>Search</a:t>
          </a:r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it-IT" dirty="0" err="1" smtClean="0">
              <a:solidFill>
                <a:schemeClr val="bg2">
                  <a:lumMod val="50000"/>
                </a:schemeClr>
              </a:solidFill>
            </a:rPr>
            <a:t>Engines</a:t>
          </a:r>
          <a:endParaRPr lang="en-GB" dirty="0">
            <a:solidFill>
              <a:schemeClr val="bg2">
                <a:lumMod val="50000"/>
              </a:schemeClr>
            </a:solidFill>
          </a:endParaRPr>
        </a:p>
      </dgm:t>
    </dgm:pt>
    <dgm:pt modelId="{CD6FF5B1-B64D-424E-8DF8-DEA9DA3E292F}" type="sibTrans" cxnId="{232A21A6-9031-43E8-ACE2-8CA002EFD4B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741E6EB-C475-4F4A-B0F2-C64B78DBFA7D}" type="parTrans" cxnId="{232A21A6-9031-43E8-ACE2-8CA002EFD4B5}">
      <dgm:prSet/>
      <dgm:spPr/>
      <dgm:t>
        <a:bodyPr/>
        <a:lstStyle/>
        <a:p>
          <a:endParaRPr lang="en-GB"/>
        </a:p>
      </dgm:t>
    </dgm:pt>
    <dgm:pt modelId="{96788359-6811-4B0B-91D9-53FCA5C3DEEE}">
      <dgm:prSet phldrT="[Testo]"/>
      <dgm:spPr/>
      <dgm:t>
        <a:bodyPr/>
        <a:lstStyle/>
        <a:p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Standard</a:t>
          </a:r>
          <a:endParaRPr lang="en-GB" dirty="0">
            <a:solidFill>
              <a:schemeClr val="bg2">
                <a:lumMod val="50000"/>
              </a:schemeClr>
            </a:solidFill>
          </a:endParaRPr>
        </a:p>
      </dgm:t>
    </dgm:pt>
    <dgm:pt modelId="{8F0147AC-71E0-4291-92BF-92BDD2A35E7B}" type="sibTrans" cxnId="{DCCB5714-1BE0-4291-A519-981E609E744C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761B5EE-6B00-45CC-B8DA-8930DF8ECC0C}" type="parTrans" cxnId="{DCCB5714-1BE0-4291-A519-981E609E744C}">
      <dgm:prSet/>
      <dgm:spPr/>
      <dgm:t>
        <a:bodyPr/>
        <a:lstStyle/>
        <a:p>
          <a:endParaRPr lang="en-GB"/>
        </a:p>
      </dgm:t>
    </dgm:pt>
    <dgm:pt modelId="{8B759095-2EE9-4D23-A2BE-A2FE95516F57}">
      <dgm:prSet phldrT="[Testo]"/>
      <dgm:spPr/>
      <dgm:t>
        <a:bodyPr/>
        <a:lstStyle/>
        <a:p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Internet</a:t>
          </a:r>
          <a:endParaRPr lang="en-GB" dirty="0">
            <a:solidFill>
              <a:schemeClr val="bg2">
                <a:lumMod val="50000"/>
              </a:schemeClr>
            </a:solidFill>
          </a:endParaRPr>
        </a:p>
      </dgm:t>
    </dgm:pt>
    <dgm:pt modelId="{B8FA0AAC-BEA6-40C4-A6C8-A848C9178D3E}" type="sibTrans" cxnId="{EE8BF1C1-6609-4016-ADB2-ECF1831425B6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3A63362-649E-4933-968F-B46ED0F95411}" type="parTrans" cxnId="{EE8BF1C1-6609-4016-ADB2-ECF1831425B6}">
      <dgm:prSet/>
      <dgm:spPr/>
      <dgm:t>
        <a:bodyPr/>
        <a:lstStyle/>
        <a:p>
          <a:endParaRPr lang="en-GB"/>
        </a:p>
      </dgm:t>
    </dgm:pt>
    <dgm:pt modelId="{F3A42122-9017-49AB-B50C-B8D19BAC9DF6}">
      <dgm:prSet phldrT="[Testo]"/>
      <dgm:spPr/>
      <dgm:t>
        <a:bodyPr/>
        <a:lstStyle/>
        <a:p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Web directory</a:t>
          </a:r>
          <a:endParaRPr lang="en-GB" dirty="0">
            <a:solidFill>
              <a:schemeClr val="bg2">
                <a:lumMod val="50000"/>
              </a:schemeClr>
            </a:solidFill>
          </a:endParaRPr>
        </a:p>
      </dgm:t>
    </dgm:pt>
    <dgm:pt modelId="{25CACD40-C784-4CAC-A567-30DA70C72A70}" type="parTrans" cxnId="{DC7BC732-C435-40B3-93AF-5BC8F80E1E7D}">
      <dgm:prSet/>
      <dgm:spPr/>
      <dgm:t>
        <a:bodyPr/>
        <a:lstStyle/>
        <a:p>
          <a:endParaRPr lang="en-GB"/>
        </a:p>
      </dgm:t>
    </dgm:pt>
    <dgm:pt modelId="{6EC58EBD-06B5-49C8-9F45-F38E8B0397EE}" type="sibTrans" cxnId="{DC7BC732-C435-40B3-93AF-5BC8F80E1E7D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799534E-4F84-4809-870C-BDAAEBB9FDFE}">
      <dgm:prSet phldrT="[Testo]"/>
      <dgm:spPr/>
      <dgm:t>
        <a:bodyPr/>
        <a:lstStyle/>
        <a:p>
          <a:r>
            <a:rPr lang="it-IT" dirty="0" err="1" smtClean="0">
              <a:solidFill>
                <a:schemeClr val="bg2">
                  <a:lumMod val="50000"/>
                </a:schemeClr>
              </a:solidFill>
            </a:rPr>
            <a:t>Ontology</a:t>
          </a:r>
          <a:r>
            <a:rPr lang="it-IT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it-IT" dirty="0" err="1" smtClean="0">
              <a:solidFill>
                <a:schemeClr val="bg2">
                  <a:lumMod val="50000"/>
                </a:schemeClr>
              </a:solidFill>
            </a:rPr>
            <a:t>repositories</a:t>
          </a:r>
          <a:endParaRPr lang="en-GB" dirty="0">
            <a:solidFill>
              <a:schemeClr val="bg2">
                <a:lumMod val="50000"/>
              </a:schemeClr>
            </a:solidFill>
          </a:endParaRPr>
        </a:p>
      </dgm:t>
    </dgm:pt>
    <dgm:pt modelId="{9956F7F1-C059-457F-9A7E-48E3833216C1}" type="parTrans" cxnId="{ADBED4E8-6E90-496F-8A0E-88B8CBE18EEF}">
      <dgm:prSet/>
      <dgm:spPr/>
      <dgm:t>
        <a:bodyPr/>
        <a:lstStyle/>
        <a:p>
          <a:endParaRPr lang="en-GB"/>
        </a:p>
      </dgm:t>
    </dgm:pt>
    <dgm:pt modelId="{61E5CA48-64C6-4FB9-9D0B-7E80F505C215}" type="sibTrans" cxnId="{ADBED4E8-6E90-496F-8A0E-88B8CBE18EEF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8229D47-33E4-473B-8E7F-850735119F4F}" type="pres">
      <dgm:prSet presAssocID="{436EDAD7-E1E0-4559-97E5-54AF02D702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B01AE57-43E4-451C-B545-B8DC69A0A66C}" type="pres">
      <dgm:prSet presAssocID="{436EDAD7-E1E0-4559-97E5-54AF02D702B7}" presName="Name1" presStyleCnt="0"/>
      <dgm:spPr/>
    </dgm:pt>
    <dgm:pt modelId="{ED064541-FA88-47C1-950F-47D5403C2DB0}" type="pres">
      <dgm:prSet presAssocID="{71632ADC-EC38-4008-9FBB-E0FDD651C0E2}" presName="picture_1" presStyleCnt="0"/>
      <dgm:spPr/>
    </dgm:pt>
    <dgm:pt modelId="{1AE50E94-ECDC-4B0E-9719-5E47036AD636}" type="pres">
      <dgm:prSet presAssocID="{71632ADC-EC38-4008-9FBB-E0FDD651C0E2}" presName="pictureRepeatNode" presStyleLbl="alignImgPlace1" presStyleIdx="0" presStyleCnt="6"/>
      <dgm:spPr/>
      <dgm:t>
        <a:bodyPr/>
        <a:lstStyle/>
        <a:p>
          <a:endParaRPr lang="en-GB"/>
        </a:p>
      </dgm:t>
    </dgm:pt>
    <dgm:pt modelId="{D868FDFD-5738-42B3-BB07-83AD994B5943}" type="pres">
      <dgm:prSet presAssocID="{95EE639C-6CFA-44ED-A014-04A4280AEA6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9EE36-C027-40F5-B98F-E4762137F4ED}" type="pres">
      <dgm:prSet presAssocID="{B8FA0AAC-BEA6-40C4-A6C8-A848C9178D3E}" presName="picture_2" presStyleCnt="0"/>
      <dgm:spPr/>
    </dgm:pt>
    <dgm:pt modelId="{18504AD6-27CB-4796-94C5-17C1496A6CEC}" type="pres">
      <dgm:prSet presAssocID="{B8FA0AAC-BEA6-40C4-A6C8-A848C9178D3E}" presName="pictureRepeatNode" presStyleLbl="alignImgPlace1" presStyleIdx="1" presStyleCnt="6"/>
      <dgm:spPr/>
      <dgm:t>
        <a:bodyPr/>
        <a:lstStyle/>
        <a:p>
          <a:endParaRPr lang="en-GB"/>
        </a:p>
      </dgm:t>
    </dgm:pt>
    <dgm:pt modelId="{F0A8B279-4547-43A9-9FF8-F88EA2AF9885}" type="pres">
      <dgm:prSet presAssocID="{8B759095-2EE9-4D23-A2BE-A2FE95516F57}" presName="line_2" presStyleLbl="parChTrans1D1" presStyleIdx="0" presStyleCnt="5"/>
      <dgm:spPr/>
    </dgm:pt>
    <dgm:pt modelId="{618B967D-89A0-43DB-9682-83271A584EDD}" type="pres">
      <dgm:prSet presAssocID="{8B759095-2EE9-4D23-A2BE-A2FE95516F57}" presName="textparent_2" presStyleLbl="node1" presStyleIdx="0" presStyleCnt="0"/>
      <dgm:spPr/>
    </dgm:pt>
    <dgm:pt modelId="{FD53EAE0-4329-454A-B7CE-813AC61C9DFF}" type="pres">
      <dgm:prSet presAssocID="{8B759095-2EE9-4D23-A2BE-A2FE95516F57}" presName="text_2" presStyleLbl="revTx" presStyleIdx="0" presStyleCnt="5" custScaleX="17983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C575EB-A223-49F5-A0D0-D3F240BD6869}" type="pres">
      <dgm:prSet presAssocID="{8F0147AC-71E0-4291-92BF-92BDD2A35E7B}" presName="picture_3" presStyleCnt="0"/>
      <dgm:spPr/>
    </dgm:pt>
    <dgm:pt modelId="{2023A624-D385-4388-9FC5-765855B1BBF2}" type="pres">
      <dgm:prSet presAssocID="{8F0147AC-71E0-4291-92BF-92BDD2A35E7B}" presName="pictureRepeatNode" presStyleLbl="alignImgPlace1" presStyleIdx="2" presStyleCnt="6"/>
      <dgm:spPr/>
      <dgm:t>
        <a:bodyPr/>
        <a:lstStyle/>
        <a:p>
          <a:endParaRPr lang="en-GB"/>
        </a:p>
      </dgm:t>
    </dgm:pt>
    <dgm:pt modelId="{3D8C25CC-34FE-4C19-A3BE-3244EA050395}" type="pres">
      <dgm:prSet presAssocID="{96788359-6811-4B0B-91D9-53FCA5C3DEEE}" presName="line_3" presStyleLbl="parChTrans1D1" presStyleIdx="1" presStyleCnt="5"/>
      <dgm:spPr/>
    </dgm:pt>
    <dgm:pt modelId="{2EA18C0E-B936-47B7-9B43-4A12A1C6F8B7}" type="pres">
      <dgm:prSet presAssocID="{96788359-6811-4B0B-91D9-53FCA5C3DEEE}" presName="textparent_3" presStyleLbl="node1" presStyleIdx="0" presStyleCnt="0"/>
      <dgm:spPr/>
    </dgm:pt>
    <dgm:pt modelId="{B2572FB6-FCEF-4FCA-BC9A-22D5469D804F}" type="pres">
      <dgm:prSet presAssocID="{96788359-6811-4B0B-91D9-53FCA5C3DEEE}" presName="text_3" presStyleLbl="revTx" presStyleIdx="1" presStyleCnt="5" custScaleX="17632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3C2E27-A279-46C2-8F7E-F51750AC3724}" type="pres">
      <dgm:prSet presAssocID="{CD6FF5B1-B64D-424E-8DF8-DEA9DA3E292F}" presName="picture_4" presStyleCnt="0"/>
      <dgm:spPr/>
    </dgm:pt>
    <dgm:pt modelId="{B0E05AF8-CA8C-409C-BE24-B4A4DCB9B8E5}" type="pres">
      <dgm:prSet presAssocID="{CD6FF5B1-B64D-424E-8DF8-DEA9DA3E292F}" presName="pictureRepeatNode" presStyleLbl="alignImgPlace1" presStyleIdx="3" presStyleCnt="6"/>
      <dgm:spPr/>
      <dgm:t>
        <a:bodyPr/>
        <a:lstStyle/>
        <a:p>
          <a:endParaRPr lang="en-GB"/>
        </a:p>
      </dgm:t>
    </dgm:pt>
    <dgm:pt modelId="{E1E32EC4-7B01-4385-92DD-B6C0822E647D}" type="pres">
      <dgm:prSet presAssocID="{B00F96AB-3D3C-4DCA-BFB7-3D548FC552D6}" presName="line_4" presStyleLbl="parChTrans1D1" presStyleIdx="2" presStyleCnt="5"/>
      <dgm:spPr/>
    </dgm:pt>
    <dgm:pt modelId="{DA903FD8-6410-47D9-B7DD-74F07F0AEC18}" type="pres">
      <dgm:prSet presAssocID="{B00F96AB-3D3C-4DCA-BFB7-3D548FC552D6}" presName="textparent_4" presStyleLbl="node1" presStyleIdx="0" presStyleCnt="0"/>
      <dgm:spPr/>
    </dgm:pt>
    <dgm:pt modelId="{9C599C1E-F2EB-4BC9-8F7C-979B56465B67}" type="pres">
      <dgm:prSet presAssocID="{B00F96AB-3D3C-4DCA-BFB7-3D548FC552D6}" presName="text_4" presStyleLbl="revTx" presStyleIdx="2" presStyleCnt="5" custScaleX="20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DC4DFE-876C-4B56-8C0E-DFF9698C39BB}" type="pres">
      <dgm:prSet presAssocID="{6EC58EBD-06B5-49C8-9F45-F38E8B0397EE}" presName="picture_5" presStyleCnt="0"/>
      <dgm:spPr/>
    </dgm:pt>
    <dgm:pt modelId="{44B2273A-6FC5-4BF6-9C00-C3190A07B5AA}" type="pres">
      <dgm:prSet presAssocID="{6EC58EBD-06B5-49C8-9F45-F38E8B0397EE}" presName="pictureRepeatNode" presStyleLbl="alignImgPlace1" presStyleIdx="4" presStyleCnt="6"/>
      <dgm:spPr/>
      <dgm:t>
        <a:bodyPr/>
        <a:lstStyle/>
        <a:p>
          <a:endParaRPr lang="en-GB"/>
        </a:p>
      </dgm:t>
    </dgm:pt>
    <dgm:pt modelId="{587E6ACF-8E93-4F56-92D4-3B46D2F4C7A1}" type="pres">
      <dgm:prSet presAssocID="{F3A42122-9017-49AB-B50C-B8D19BAC9DF6}" presName="line_5" presStyleLbl="parChTrans1D1" presStyleIdx="3" presStyleCnt="5"/>
      <dgm:spPr/>
    </dgm:pt>
    <dgm:pt modelId="{FFDABEE9-1875-4EE2-A136-D52B4CC0B977}" type="pres">
      <dgm:prSet presAssocID="{F3A42122-9017-49AB-B50C-B8D19BAC9DF6}" presName="textparent_5" presStyleLbl="node1" presStyleIdx="0" presStyleCnt="0"/>
      <dgm:spPr/>
    </dgm:pt>
    <dgm:pt modelId="{532B5A17-9BB2-4684-8F4D-0D09EBDB8B15}" type="pres">
      <dgm:prSet presAssocID="{F3A42122-9017-49AB-B50C-B8D19BAC9DF6}" presName="text_5" presStyleLbl="revTx" presStyleIdx="3" presStyleCnt="5" custScaleX="20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D031B0-64A5-4B64-873B-1E95482641AB}" type="pres">
      <dgm:prSet presAssocID="{61E5CA48-64C6-4FB9-9D0B-7E80F505C215}" presName="picture_6" presStyleCnt="0"/>
      <dgm:spPr/>
    </dgm:pt>
    <dgm:pt modelId="{EF6D4FE4-2349-4C02-BB27-E3731D0F7057}" type="pres">
      <dgm:prSet presAssocID="{61E5CA48-64C6-4FB9-9D0B-7E80F505C215}" presName="pictureRepeatNode" presStyleLbl="alignImgPlace1" presStyleIdx="5" presStyleCnt="6"/>
      <dgm:spPr/>
      <dgm:t>
        <a:bodyPr/>
        <a:lstStyle/>
        <a:p>
          <a:endParaRPr lang="en-GB"/>
        </a:p>
      </dgm:t>
    </dgm:pt>
    <dgm:pt modelId="{9B3ADFFD-B83B-4BC0-80B3-CB3BC80B24F8}" type="pres">
      <dgm:prSet presAssocID="{1799534E-4F84-4809-870C-BDAAEBB9FDFE}" presName="line_6" presStyleLbl="parChTrans1D1" presStyleIdx="4" presStyleCnt="5"/>
      <dgm:spPr/>
    </dgm:pt>
    <dgm:pt modelId="{E1F7F24B-6629-4EBF-8502-0A717F62C360}" type="pres">
      <dgm:prSet presAssocID="{1799534E-4F84-4809-870C-BDAAEBB9FDFE}" presName="textparent_6" presStyleLbl="node1" presStyleIdx="0" presStyleCnt="0"/>
      <dgm:spPr/>
    </dgm:pt>
    <dgm:pt modelId="{3240D2AC-0CAB-472E-B6E8-F2FEDA0B9E45}" type="pres">
      <dgm:prSet presAssocID="{1799534E-4F84-4809-870C-BDAAEBB9FDFE}" presName="text_6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BED4E8-6E90-496F-8A0E-88B8CBE18EEF}" srcId="{436EDAD7-E1E0-4559-97E5-54AF02D702B7}" destId="{1799534E-4F84-4809-870C-BDAAEBB9FDFE}" srcOrd="5" destOrd="0" parTransId="{9956F7F1-C059-457F-9A7E-48E3833216C1}" sibTransId="{61E5CA48-64C6-4FB9-9D0B-7E80F505C215}"/>
    <dgm:cxn modelId="{E4C8D8B3-FEC1-4E7E-925E-5132FEB0468D}" type="presOf" srcId="{95EE639C-6CFA-44ED-A014-04A4280AEA6A}" destId="{D868FDFD-5738-42B3-BB07-83AD994B5943}" srcOrd="0" destOrd="0" presId="urn:microsoft.com/office/officeart/2008/layout/CircularPictureCallout"/>
    <dgm:cxn modelId="{63195109-7169-471D-A20E-B0A99E24F6BF}" type="presOf" srcId="{F3A42122-9017-49AB-B50C-B8D19BAC9DF6}" destId="{532B5A17-9BB2-4684-8F4D-0D09EBDB8B15}" srcOrd="0" destOrd="0" presId="urn:microsoft.com/office/officeart/2008/layout/CircularPictureCallout"/>
    <dgm:cxn modelId="{DC7BC732-C435-40B3-93AF-5BC8F80E1E7D}" srcId="{436EDAD7-E1E0-4559-97E5-54AF02D702B7}" destId="{F3A42122-9017-49AB-B50C-B8D19BAC9DF6}" srcOrd="4" destOrd="0" parTransId="{25CACD40-C784-4CAC-A567-30DA70C72A70}" sibTransId="{6EC58EBD-06B5-49C8-9F45-F38E8B0397EE}"/>
    <dgm:cxn modelId="{9E3434F0-FB0B-410A-88FC-C99590E0533D}" type="presOf" srcId="{6EC58EBD-06B5-49C8-9F45-F38E8B0397EE}" destId="{44B2273A-6FC5-4BF6-9C00-C3190A07B5AA}" srcOrd="0" destOrd="0" presId="urn:microsoft.com/office/officeart/2008/layout/CircularPictureCallout"/>
    <dgm:cxn modelId="{D7AED31B-F326-4FF4-9F5A-BF7D6EB2FB6C}" type="presOf" srcId="{96788359-6811-4B0B-91D9-53FCA5C3DEEE}" destId="{B2572FB6-FCEF-4FCA-BC9A-22D5469D804F}" srcOrd="0" destOrd="0" presId="urn:microsoft.com/office/officeart/2008/layout/CircularPictureCallout"/>
    <dgm:cxn modelId="{7190C32F-660B-4E60-877E-FD605288C2AF}" type="presOf" srcId="{8F0147AC-71E0-4291-92BF-92BDD2A35E7B}" destId="{2023A624-D385-4388-9FC5-765855B1BBF2}" srcOrd="0" destOrd="0" presId="urn:microsoft.com/office/officeart/2008/layout/CircularPictureCallout"/>
    <dgm:cxn modelId="{8B6FCC62-1A8C-465D-AAA6-5E79E40AB0A2}" type="presOf" srcId="{1799534E-4F84-4809-870C-BDAAEBB9FDFE}" destId="{3240D2AC-0CAB-472E-B6E8-F2FEDA0B9E45}" srcOrd="0" destOrd="0" presId="urn:microsoft.com/office/officeart/2008/layout/CircularPictureCallout"/>
    <dgm:cxn modelId="{DCCB5714-1BE0-4291-A519-981E609E744C}" srcId="{436EDAD7-E1E0-4559-97E5-54AF02D702B7}" destId="{96788359-6811-4B0B-91D9-53FCA5C3DEEE}" srcOrd="2" destOrd="0" parTransId="{E761B5EE-6B00-45CC-B8DA-8930DF8ECC0C}" sibTransId="{8F0147AC-71E0-4291-92BF-92BDD2A35E7B}"/>
    <dgm:cxn modelId="{DB559072-DBE7-454F-B3A4-06B7F7AC2973}" type="presOf" srcId="{61E5CA48-64C6-4FB9-9D0B-7E80F505C215}" destId="{EF6D4FE4-2349-4C02-BB27-E3731D0F7057}" srcOrd="0" destOrd="0" presId="urn:microsoft.com/office/officeart/2008/layout/CircularPictureCallout"/>
    <dgm:cxn modelId="{CCC3BB55-8779-4C50-A5BA-1CC4CCBCD114}" srcId="{436EDAD7-E1E0-4559-97E5-54AF02D702B7}" destId="{95EE639C-6CFA-44ED-A014-04A4280AEA6A}" srcOrd="0" destOrd="0" parTransId="{54954DB3-2858-4FF6-B213-BE91A9E4AC17}" sibTransId="{71632ADC-EC38-4008-9FBB-E0FDD651C0E2}"/>
    <dgm:cxn modelId="{6126044E-5DDF-41F9-A60E-792F2F8978F5}" type="presOf" srcId="{436EDAD7-E1E0-4559-97E5-54AF02D702B7}" destId="{58229D47-33E4-473B-8E7F-850735119F4F}" srcOrd="0" destOrd="0" presId="urn:microsoft.com/office/officeart/2008/layout/CircularPictureCallout"/>
    <dgm:cxn modelId="{F724FC6C-8229-40F0-A1F5-1D3D618AB258}" type="presOf" srcId="{B8FA0AAC-BEA6-40C4-A6C8-A848C9178D3E}" destId="{18504AD6-27CB-4796-94C5-17C1496A6CEC}" srcOrd="0" destOrd="0" presId="urn:microsoft.com/office/officeart/2008/layout/CircularPictureCallout"/>
    <dgm:cxn modelId="{6776379A-F5BB-4AC8-B14D-8A49E7F7B00A}" type="presOf" srcId="{71632ADC-EC38-4008-9FBB-E0FDD651C0E2}" destId="{1AE50E94-ECDC-4B0E-9719-5E47036AD636}" srcOrd="0" destOrd="0" presId="urn:microsoft.com/office/officeart/2008/layout/CircularPictureCallout"/>
    <dgm:cxn modelId="{232A21A6-9031-43E8-ACE2-8CA002EFD4B5}" srcId="{436EDAD7-E1E0-4559-97E5-54AF02D702B7}" destId="{B00F96AB-3D3C-4DCA-BFB7-3D548FC552D6}" srcOrd="3" destOrd="0" parTransId="{A741E6EB-C475-4F4A-B0F2-C64B78DBFA7D}" sibTransId="{CD6FF5B1-B64D-424E-8DF8-DEA9DA3E292F}"/>
    <dgm:cxn modelId="{911B7F18-87BA-49A6-A0B7-7D89A04C5B6E}" type="presOf" srcId="{B00F96AB-3D3C-4DCA-BFB7-3D548FC552D6}" destId="{9C599C1E-F2EB-4BC9-8F7C-979B56465B67}" srcOrd="0" destOrd="0" presId="urn:microsoft.com/office/officeart/2008/layout/CircularPictureCallout"/>
    <dgm:cxn modelId="{7399F50B-1004-4AF6-BA73-DFCB1A528A76}" type="presOf" srcId="{8B759095-2EE9-4D23-A2BE-A2FE95516F57}" destId="{FD53EAE0-4329-454A-B7CE-813AC61C9DFF}" srcOrd="0" destOrd="0" presId="urn:microsoft.com/office/officeart/2008/layout/CircularPictureCallout"/>
    <dgm:cxn modelId="{EE8BF1C1-6609-4016-ADB2-ECF1831425B6}" srcId="{436EDAD7-E1E0-4559-97E5-54AF02D702B7}" destId="{8B759095-2EE9-4D23-A2BE-A2FE95516F57}" srcOrd="1" destOrd="0" parTransId="{D3A63362-649E-4933-968F-B46ED0F95411}" sibTransId="{B8FA0AAC-BEA6-40C4-A6C8-A848C9178D3E}"/>
    <dgm:cxn modelId="{0B8A2270-88AA-40B0-818C-C9E9B0F70DA6}" type="presOf" srcId="{CD6FF5B1-B64D-424E-8DF8-DEA9DA3E292F}" destId="{B0E05AF8-CA8C-409C-BE24-B4A4DCB9B8E5}" srcOrd="0" destOrd="0" presId="urn:microsoft.com/office/officeart/2008/layout/CircularPictureCallout"/>
    <dgm:cxn modelId="{E134F6E3-EA8F-4B86-B183-0A34A866D837}" type="presParOf" srcId="{58229D47-33E4-473B-8E7F-850735119F4F}" destId="{3B01AE57-43E4-451C-B545-B8DC69A0A66C}" srcOrd="0" destOrd="0" presId="urn:microsoft.com/office/officeart/2008/layout/CircularPictureCallout"/>
    <dgm:cxn modelId="{0B8C64C6-F347-40FF-88AA-CC1ACCF7314A}" type="presParOf" srcId="{3B01AE57-43E4-451C-B545-B8DC69A0A66C}" destId="{ED064541-FA88-47C1-950F-47D5403C2DB0}" srcOrd="0" destOrd="0" presId="urn:microsoft.com/office/officeart/2008/layout/CircularPictureCallout"/>
    <dgm:cxn modelId="{A2807C8F-3A4D-47A1-A9DA-E7351E82E859}" type="presParOf" srcId="{ED064541-FA88-47C1-950F-47D5403C2DB0}" destId="{1AE50E94-ECDC-4B0E-9719-5E47036AD636}" srcOrd="0" destOrd="0" presId="urn:microsoft.com/office/officeart/2008/layout/CircularPictureCallout"/>
    <dgm:cxn modelId="{3E72857C-7AD8-48E1-B5C0-EBE38FEF4DF3}" type="presParOf" srcId="{3B01AE57-43E4-451C-B545-B8DC69A0A66C}" destId="{D868FDFD-5738-42B3-BB07-83AD994B5943}" srcOrd="1" destOrd="0" presId="urn:microsoft.com/office/officeart/2008/layout/CircularPictureCallout"/>
    <dgm:cxn modelId="{6A317224-3A04-410F-BB4D-90A6B21DA386}" type="presParOf" srcId="{3B01AE57-43E4-451C-B545-B8DC69A0A66C}" destId="{93C9EE36-C027-40F5-B98F-E4762137F4ED}" srcOrd="2" destOrd="0" presId="urn:microsoft.com/office/officeart/2008/layout/CircularPictureCallout"/>
    <dgm:cxn modelId="{34D607DE-1463-4D35-999A-DDD32DB1F465}" type="presParOf" srcId="{93C9EE36-C027-40F5-B98F-E4762137F4ED}" destId="{18504AD6-27CB-4796-94C5-17C1496A6CEC}" srcOrd="0" destOrd="0" presId="urn:microsoft.com/office/officeart/2008/layout/CircularPictureCallout"/>
    <dgm:cxn modelId="{1A9C9204-EB4B-402D-8D0F-DAD29A27AFB5}" type="presParOf" srcId="{3B01AE57-43E4-451C-B545-B8DC69A0A66C}" destId="{F0A8B279-4547-43A9-9FF8-F88EA2AF9885}" srcOrd="3" destOrd="0" presId="urn:microsoft.com/office/officeart/2008/layout/CircularPictureCallout"/>
    <dgm:cxn modelId="{5088CEB5-94F7-4E1F-B11F-C4C8D7832E61}" type="presParOf" srcId="{3B01AE57-43E4-451C-B545-B8DC69A0A66C}" destId="{618B967D-89A0-43DB-9682-83271A584EDD}" srcOrd="4" destOrd="0" presId="urn:microsoft.com/office/officeart/2008/layout/CircularPictureCallout"/>
    <dgm:cxn modelId="{5741A96A-A6CF-4CC6-9AB2-F2D74097E43C}" type="presParOf" srcId="{618B967D-89A0-43DB-9682-83271A584EDD}" destId="{FD53EAE0-4329-454A-B7CE-813AC61C9DFF}" srcOrd="0" destOrd="0" presId="urn:microsoft.com/office/officeart/2008/layout/CircularPictureCallout"/>
    <dgm:cxn modelId="{5DC0735E-9B5A-40BD-9523-59BF540B841B}" type="presParOf" srcId="{3B01AE57-43E4-451C-B545-B8DC69A0A66C}" destId="{33C575EB-A223-49F5-A0D0-D3F240BD6869}" srcOrd="5" destOrd="0" presId="urn:microsoft.com/office/officeart/2008/layout/CircularPictureCallout"/>
    <dgm:cxn modelId="{E350B61B-B84D-4042-A77E-2EDC0C869DE3}" type="presParOf" srcId="{33C575EB-A223-49F5-A0D0-D3F240BD6869}" destId="{2023A624-D385-4388-9FC5-765855B1BBF2}" srcOrd="0" destOrd="0" presId="urn:microsoft.com/office/officeart/2008/layout/CircularPictureCallout"/>
    <dgm:cxn modelId="{53FDB041-DB17-40CB-9DDE-B3CBAC1CCAEF}" type="presParOf" srcId="{3B01AE57-43E4-451C-B545-B8DC69A0A66C}" destId="{3D8C25CC-34FE-4C19-A3BE-3244EA050395}" srcOrd="6" destOrd="0" presId="urn:microsoft.com/office/officeart/2008/layout/CircularPictureCallout"/>
    <dgm:cxn modelId="{45E9AE33-3DBD-46C9-91DA-A9C77CD1450E}" type="presParOf" srcId="{3B01AE57-43E4-451C-B545-B8DC69A0A66C}" destId="{2EA18C0E-B936-47B7-9B43-4A12A1C6F8B7}" srcOrd="7" destOrd="0" presId="urn:microsoft.com/office/officeart/2008/layout/CircularPictureCallout"/>
    <dgm:cxn modelId="{23DC7812-9EC9-40AC-A608-C7A189507C28}" type="presParOf" srcId="{2EA18C0E-B936-47B7-9B43-4A12A1C6F8B7}" destId="{B2572FB6-FCEF-4FCA-BC9A-22D5469D804F}" srcOrd="0" destOrd="0" presId="urn:microsoft.com/office/officeart/2008/layout/CircularPictureCallout"/>
    <dgm:cxn modelId="{CB1D397C-D8F9-4A69-8536-F03624EC1387}" type="presParOf" srcId="{3B01AE57-43E4-451C-B545-B8DC69A0A66C}" destId="{9B3C2E27-A279-46C2-8F7E-F51750AC3724}" srcOrd="8" destOrd="0" presId="urn:microsoft.com/office/officeart/2008/layout/CircularPictureCallout"/>
    <dgm:cxn modelId="{EBA2A560-A642-4F02-AFAD-87BA483F136F}" type="presParOf" srcId="{9B3C2E27-A279-46C2-8F7E-F51750AC3724}" destId="{B0E05AF8-CA8C-409C-BE24-B4A4DCB9B8E5}" srcOrd="0" destOrd="0" presId="urn:microsoft.com/office/officeart/2008/layout/CircularPictureCallout"/>
    <dgm:cxn modelId="{7A33CD79-C4EB-4FBB-AC67-B6176CD95924}" type="presParOf" srcId="{3B01AE57-43E4-451C-B545-B8DC69A0A66C}" destId="{E1E32EC4-7B01-4385-92DD-B6C0822E647D}" srcOrd="9" destOrd="0" presId="urn:microsoft.com/office/officeart/2008/layout/CircularPictureCallout"/>
    <dgm:cxn modelId="{1D8EC606-5E3D-4FFB-895B-1092AC01EEA6}" type="presParOf" srcId="{3B01AE57-43E4-451C-B545-B8DC69A0A66C}" destId="{DA903FD8-6410-47D9-B7DD-74F07F0AEC18}" srcOrd="10" destOrd="0" presId="urn:microsoft.com/office/officeart/2008/layout/CircularPictureCallout"/>
    <dgm:cxn modelId="{5175166A-974B-459C-BAEC-AB38BED78CF1}" type="presParOf" srcId="{DA903FD8-6410-47D9-B7DD-74F07F0AEC18}" destId="{9C599C1E-F2EB-4BC9-8F7C-979B56465B67}" srcOrd="0" destOrd="0" presId="urn:microsoft.com/office/officeart/2008/layout/CircularPictureCallout"/>
    <dgm:cxn modelId="{D16F306D-CC98-4C6A-B597-DD136A3ABFAE}" type="presParOf" srcId="{3B01AE57-43E4-451C-B545-B8DC69A0A66C}" destId="{3FDC4DFE-876C-4B56-8C0E-DFF9698C39BB}" srcOrd="11" destOrd="0" presId="urn:microsoft.com/office/officeart/2008/layout/CircularPictureCallout"/>
    <dgm:cxn modelId="{734D0023-E37A-47A8-8F7A-23004AE9A36C}" type="presParOf" srcId="{3FDC4DFE-876C-4B56-8C0E-DFF9698C39BB}" destId="{44B2273A-6FC5-4BF6-9C00-C3190A07B5AA}" srcOrd="0" destOrd="0" presId="urn:microsoft.com/office/officeart/2008/layout/CircularPictureCallout"/>
    <dgm:cxn modelId="{F3CF127F-A4A7-4AE1-BDAB-65B79BCF0543}" type="presParOf" srcId="{3B01AE57-43E4-451C-B545-B8DC69A0A66C}" destId="{587E6ACF-8E93-4F56-92D4-3B46D2F4C7A1}" srcOrd="12" destOrd="0" presId="urn:microsoft.com/office/officeart/2008/layout/CircularPictureCallout"/>
    <dgm:cxn modelId="{1A7885D2-1C08-4DFE-A04E-29AC06F66E2F}" type="presParOf" srcId="{3B01AE57-43E4-451C-B545-B8DC69A0A66C}" destId="{FFDABEE9-1875-4EE2-A136-D52B4CC0B977}" srcOrd="13" destOrd="0" presId="urn:microsoft.com/office/officeart/2008/layout/CircularPictureCallout"/>
    <dgm:cxn modelId="{1DB9E3C6-AC07-483D-8222-3885BC12CBFC}" type="presParOf" srcId="{FFDABEE9-1875-4EE2-A136-D52B4CC0B977}" destId="{532B5A17-9BB2-4684-8F4D-0D09EBDB8B15}" srcOrd="0" destOrd="0" presId="urn:microsoft.com/office/officeart/2008/layout/CircularPictureCallout"/>
    <dgm:cxn modelId="{48EAD720-5F60-4D00-ACA6-B30666CDDD5A}" type="presParOf" srcId="{3B01AE57-43E4-451C-B545-B8DC69A0A66C}" destId="{B2D031B0-64A5-4B64-873B-1E95482641AB}" srcOrd="14" destOrd="0" presId="urn:microsoft.com/office/officeart/2008/layout/CircularPictureCallout"/>
    <dgm:cxn modelId="{536190F6-CFB6-4F2A-9363-450E04CBF49B}" type="presParOf" srcId="{B2D031B0-64A5-4B64-873B-1E95482641AB}" destId="{EF6D4FE4-2349-4C02-BB27-E3731D0F7057}" srcOrd="0" destOrd="0" presId="urn:microsoft.com/office/officeart/2008/layout/CircularPictureCallout"/>
    <dgm:cxn modelId="{1B3AA885-B9B2-4592-B1B4-B6C95BD9530B}" type="presParOf" srcId="{3B01AE57-43E4-451C-B545-B8DC69A0A66C}" destId="{9B3ADFFD-B83B-4BC0-80B3-CB3BC80B24F8}" srcOrd="15" destOrd="0" presId="urn:microsoft.com/office/officeart/2008/layout/CircularPictureCallout"/>
    <dgm:cxn modelId="{26ECDDB6-6062-44F3-BEB2-70D1DDA0C62A}" type="presParOf" srcId="{3B01AE57-43E4-451C-B545-B8DC69A0A66C}" destId="{E1F7F24B-6629-4EBF-8502-0A717F62C360}" srcOrd="16" destOrd="0" presId="urn:microsoft.com/office/officeart/2008/layout/CircularPictureCallout"/>
    <dgm:cxn modelId="{D85E6A03-D52A-4AB8-9220-F3B863EFF96D}" type="presParOf" srcId="{E1F7F24B-6629-4EBF-8502-0A717F62C360}" destId="{3240D2AC-0CAB-472E-B6E8-F2FEDA0B9E4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98441-BDF3-4AC9-A8CE-CFBC4435F5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C69615-49CF-4000-BF12-40AD131BB64A}">
      <dgm:prSet phldrT="[Testo]"/>
      <dgm:spPr/>
      <dgm:t>
        <a:bodyPr/>
        <a:lstStyle/>
        <a:p>
          <a:r>
            <a:rPr lang="it-IT" dirty="0" smtClean="0"/>
            <a:t>Living </a:t>
          </a:r>
          <a:r>
            <a:rPr lang="it-IT" dirty="0" err="1" smtClean="0"/>
            <a:t>thing</a:t>
          </a:r>
          <a:endParaRPr lang="en-GB" dirty="0"/>
        </a:p>
      </dgm:t>
    </dgm:pt>
    <dgm:pt modelId="{6C7ABD58-612F-429D-A476-B128EC7C373C}" type="parTrans" cxnId="{6F4FD00D-A6C6-44FD-A64A-295B4CD34C81}">
      <dgm:prSet/>
      <dgm:spPr/>
      <dgm:t>
        <a:bodyPr/>
        <a:lstStyle/>
        <a:p>
          <a:endParaRPr lang="en-GB"/>
        </a:p>
      </dgm:t>
    </dgm:pt>
    <dgm:pt modelId="{CD4AD411-7D28-4100-9626-67591F1902A9}" type="sibTrans" cxnId="{6F4FD00D-A6C6-44FD-A64A-295B4CD34C81}">
      <dgm:prSet/>
      <dgm:spPr/>
      <dgm:t>
        <a:bodyPr/>
        <a:lstStyle/>
        <a:p>
          <a:endParaRPr lang="en-GB"/>
        </a:p>
      </dgm:t>
    </dgm:pt>
    <dgm:pt modelId="{59D54E86-F03F-4709-967B-B5E71353ACD7}" type="asst">
      <dgm:prSet phldrT="[Testo]"/>
      <dgm:spPr>
        <a:solidFill>
          <a:srgbClr val="FFC000"/>
        </a:solidFill>
      </dgm:spPr>
      <dgm:t>
        <a:bodyPr/>
        <a:lstStyle/>
        <a:p>
          <a:r>
            <a:rPr lang="it-IT" dirty="0" err="1" smtClean="0"/>
            <a:t>organism</a:t>
          </a:r>
          <a:endParaRPr lang="en-GB" dirty="0"/>
        </a:p>
      </dgm:t>
    </dgm:pt>
    <dgm:pt modelId="{8079E5B3-01DB-484E-A371-229AE69027C2}" type="parTrans" cxnId="{0364D788-D6AC-4CFD-95A8-380044007F11}">
      <dgm:prSet/>
      <dgm:spPr/>
      <dgm:t>
        <a:bodyPr/>
        <a:lstStyle/>
        <a:p>
          <a:endParaRPr lang="en-GB"/>
        </a:p>
      </dgm:t>
    </dgm:pt>
    <dgm:pt modelId="{04C066F3-842C-4F10-B8F6-4AF0CD5BCBB7}" type="sibTrans" cxnId="{0364D788-D6AC-4CFD-95A8-380044007F11}">
      <dgm:prSet/>
      <dgm:spPr/>
      <dgm:t>
        <a:bodyPr/>
        <a:lstStyle/>
        <a:p>
          <a:endParaRPr lang="en-GB"/>
        </a:p>
      </dgm:t>
    </dgm:pt>
    <dgm:pt modelId="{6EF75B5F-F293-4FEB-9E8E-B633CB10F8CE}">
      <dgm:prSet phldrT="[Testo]"/>
      <dgm:spPr/>
      <dgm:t>
        <a:bodyPr/>
        <a:lstStyle/>
        <a:p>
          <a:r>
            <a:rPr lang="it-IT" dirty="0" err="1" smtClean="0"/>
            <a:t>Chordate</a:t>
          </a:r>
          <a:endParaRPr lang="en-GB" dirty="0"/>
        </a:p>
      </dgm:t>
    </dgm:pt>
    <dgm:pt modelId="{F8FB1E22-81F8-4110-AC7C-396E4DFD54AC}" type="parTrans" cxnId="{1F3BF350-BFCD-4F71-8001-B03A88F358D8}">
      <dgm:prSet/>
      <dgm:spPr/>
      <dgm:t>
        <a:bodyPr/>
        <a:lstStyle/>
        <a:p>
          <a:endParaRPr lang="en-GB"/>
        </a:p>
      </dgm:t>
    </dgm:pt>
    <dgm:pt modelId="{59532102-80B0-4195-9BC3-09E1E4009D92}" type="sibTrans" cxnId="{1F3BF350-BFCD-4F71-8001-B03A88F358D8}">
      <dgm:prSet/>
      <dgm:spPr/>
      <dgm:t>
        <a:bodyPr/>
        <a:lstStyle/>
        <a:p>
          <a:endParaRPr lang="en-GB"/>
        </a:p>
      </dgm:t>
    </dgm:pt>
    <dgm:pt modelId="{4B342657-E8FE-4A32-897A-C71409F46B15}">
      <dgm:prSet phldrT="[Testo]"/>
      <dgm:spPr/>
      <dgm:t>
        <a:bodyPr/>
        <a:lstStyle/>
        <a:p>
          <a:r>
            <a:rPr lang="it-IT" dirty="0" smtClean="0"/>
            <a:t>Vertebrate</a:t>
          </a:r>
          <a:endParaRPr lang="en-GB" dirty="0"/>
        </a:p>
      </dgm:t>
    </dgm:pt>
    <dgm:pt modelId="{45D61F77-2A69-4D1C-886E-E4B6BA00AD4C}" type="parTrans" cxnId="{2BE8F2E5-B2AC-4CA7-908B-69CBB2E425E1}">
      <dgm:prSet/>
      <dgm:spPr/>
      <dgm:t>
        <a:bodyPr/>
        <a:lstStyle/>
        <a:p>
          <a:endParaRPr lang="en-GB"/>
        </a:p>
      </dgm:t>
    </dgm:pt>
    <dgm:pt modelId="{66DF29C1-40CC-43B2-9ABC-4A7A4B18B170}" type="sibTrans" cxnId="{2BE8F2E5-B2AC-4CA7-908B-69CBB2E425E1}">
      <dgm:prSet/>
      <dgm:spPr/>
      <dgm:t>
        <a:bodyPr/>
        <a:lstStyle/>
        <a:p>
          <a:endParaRPr lang="en-GB"/>
        </a:p>
      </dgm:t>
    </dgm:pt>
    <dgm:pt modelId="{CB2F16F2-7F9A-4A62-B40E-F8ED9BD49309}">
      <dgm:prSet phldrT="[Testo]"/>
      <dgm:spPr/>
      <dgm:t>
        <a:bodyPr/>
        <a:lstStyle/>
        <a:p>
          <a:r>
            <a:rPr lang="it-IT" dirty="0" err="1" smtClean="0"/>
            <a:t>Mammalian</a:t>
          </a:r>
          <a:endParaRPr lang="en-GB" dirty="0"/>
        </a:p>
      </dgm:t>
    </dgm:pt>
    <dgm:pt modelId="{97E85E89-7691-4C25-A9A2-5E410107A7E9}" type="parTrans" cxnId="{150835F9-032E-4B4B-947A-3F60E18F5EC6}">
      <dgm:prSet/>
      <dgm:spPr/>
      <dgm:t>
        <a:bodyPr/>
        <a:lstStyle/>
        <a:p>
          <a:endParaRPr lang="en-GB"/>
        </a:p>
      </dgm:t>
    </dgm:pt>
    <dgm:pt modelId="{15FDAC3E-17DE-41DC-A49E-398E328B0806}" type="sibTrans" cxnId="{150835F9-032E-4B4B-947A-3F60E18F5EC6}">
      <dgm:prSet/>
      <dgm:spPr/>
      <dgm:t>
        <a:bodyPr/>
        <a:lstStyle/>
        <a:p>
          <a:endParaRPr lang="en-GB"/>
        </a:p>
      </dgm:t>
    </dgm:pt>
    <dgm:pt modelId="{45FFFA75-01CE-4A86-9366-0BFF4477AC4A}">
      <dgm:prSet phldrT="[Testo]"/>
      <dgm:spPr>
        <a:solidFill>
          <a:srgbClr val="FFC000"/>
        </a:solidFill>
      </dgm:spPr>
      <dgm:t>
        <a:bodyPr/>
        <a:lstStyle/>
        <a:p>
          <a:r>
            <a:rPr lang="it-IT" dirty="0" err="1" smtClean="0"/>
            <a:t>Placental</a:t>
          </a:r>
          <a:endParaRPr lang="en-GB" dirty="0"/>
        </a:p>
      </dgm:t>
    </dgm:pt>
    <dgm:pt modelId="{6CBD8581-FE13-402F-80BE-92A521DC6EC4}" type="parTrans" cxnId="{E09A616D-3301-45F3-B7BE-C36F221B8F26}">
      <dgm:prSet/>
      <dgm:spPr/>
      <dgm:t>
        <a:bodyPr/>
        <a:lstStyle/>
        <a:p>
          <a:endParaRPr lang="en-GB"/>
        </a:p>
      </dgm:t>
    </dgm:pt>
    <dgm:pt modelId="{D805B64B-D099-40C1-8459-3CA91D835882}" type="sibTrans" cxnId="{E09A616D-3301-45F3-B7BE-C36F221B8F26}">
      <dgm:prSet/>
      <dgm:spPr/>
      <dgm:t>
        <a:bodyPr/>
        <a:lstStyle/>
        <a:p>
          <a:endParaRPr lang="en-GB"/>
        </a:p>
      </dgm:t>
    </dgm:pt>
    <dgm:pt modelId="{4BF425A7-FDC3-43D6-A49D-AAFEB42CDEC8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Carnivore</a:t>
          </a:r>
          <a:endParaRPr lang="en-GB" dirty="0"/>
        </a:p>
      </dgm:t>
    </dgm:pt>
    <dgm:pt modelId="{D3D8FD35-CE08-4B03-B41A-300963F6FCB1}" type="parTrans" cxnId="{67A4F4D7-5157-4925-85B6-E343DFDEF0E9}">
      <dgm:prSet/>
      <dgm:spPr/>
      <dgm:t>
        <a:bodyPr/>
        <a:lstStyle/>
        <a:p>
          <a:endParaRPr lang="en-GB"/>
        </a:p>
      </dgm:t>
    </dgm:pt>
    <dgm:pt modelId="{8704145E-B7E8-4534-AD8D-3D726FFFA028}" type="sibTrans" cxnId="{67A4F4D7-5157-4925-85B6-E343DFDEF0E9}">
      <dgm:prSet/>
      <dgm:spPr/>
      <dgm:t>
        <a:bodyPr/>
        <a:lstStyle/>
        <a:p>
          <a:endParaRPr lang="en-GB"/>
        </a:p>
      </dgm:t>
    </dgm:pt>
    <dgm:pt modelId="{71AF4B8B-158D-4A6F-A2F6-BEB8F60D6F79}">
      <dgm:prSet phldrT="[Testo]"/>
      <dgm:spPr/>
      <dgm:t>
        <a:bodyPr/>
        <a:lstStyle/>
        <a:p>
          <a:r>
            <a:rPr lang="it-IT" dirty="0" smtClean="0"/>
            <a:t>Canine</a:t>
          </a:r>
        </a:p>
      </dgm:t>
    </dgm:pt>
    <dgm:pt modelId="{8015633F-3C62-49BE-8133-2DE5C62DFBD4}" type="parTrans" cxnId="{2631195F-A102-4E8F-BB92-ED6F464FACE1}">
      <dgm:prSet/>
      <dgm:spPr/>
      <dgm:t>
        <a:bodyPr/>
        <a:lstStyle/>
        <a:p>
          <a:endParaRPr lang="en-GB"/>
        </a:p>
      </dgm:t>
    </dgm:pt>
    <dgm:pt modelId="{E783BFF2-68A4-4EE9-8E16-66D029B3AEBB}" type="sibTrans" cxnId="{2631195F-A102-4E8F-BB92-ED6F464FACE1}">
      <dgm:prSet/>
      <dgm:spPr/>
      <dgm:t>
        <a:bodyPr/>
        <a:lstStyle/>
        <a:p>
          <a:endParaRPr lang="en-GB"/>
        </a:p>
      </dgm:t>
    </dgm:pt>
    <dgm:pt modelId="{D14038F4-4ACF-42A5-A1AA-AF5D6FE0EACA}">
      <dgm:prSet phldrT="[Testo]"/>
      <dgm:spPr/>
      <dgm:t>
        <a:bodyPr/>
        <a:lstStyle/>
        <a:p>
          <a:r>
            <a:rPr lang="it-IT" dirty="0" err="1" smtClean="0"/>
            <a:t>Domestic</a:t>
          </a:r>
          <a:r>
            <a:rPr lang="it-IT" dirty="0" smtClean="0"/>
            <a:t> dog</a:t>
          </a:r>
        </a:p>
      </dgm:t>
    </dgm:pt>
    <dgm:pt modelId="{284E4026-F1D8-417F-9A30-C7DDC7DCA19E}" type="parTrans" cxnId="{3873487A-122D-4EF5-A984-D7992053EED4}">
      <dgm:prSet/>
      <dgm:spPr/>
      <dgm:t>
        <a:bodyPr/>
        <a:lstStyle/>
        <a:p>
          <a:endParaRPr lang="en-GB"/>
        </a:p>
      </dgm:t>
    </dgm:pt>
    <dgm:pt modelId="{6CD07DEF-EDA8-4FB0-81BF-C187A6B0DE81}" type="sibTrans" cxnId="{3873487A-122D-4EF5-A984-D7992053EED4}">
      <dgm:prSet/>
      <dgm:spPr/>
      <dgm:t>
        <a:bodyPr/>
        <a:lstStyle/>
        <a:p>
          <a:endParaRPr lang="en-GB"/>
        </a:p>
      </dgm:t>
    </dgm:pt>
    <dgm:pt modelId="{469401EE-7EFE-4206-A591-2B0907CE2B1F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Primate</a:t>
          </a:r>
        </a:p>
      </dgm:t>
    </dgm:pt>
    <dgm:pt modelId="{903665D0-5F9D-4602-8A7E-E2BEDA7F3E99}" type="parTrans" cxnId="{8B9021B5-1D47-433F-A585-5EB5AB7186E7}">
      <dgm:prSet/>
      <dgm:spPr/>
      <dgm:t>
        <a:bodyPr/>
        <a:lstStyle/>
        <a:p>
          <a:endParaRPr lang="en-GB"/>
        </a:p>
      </dgm:t>
    </dgm:pt>
    <dgm:pt modelId="{3765EDE5-5C0B-4A21-A8F0-2E61394FD624}" type="sibTrans" cxnId="{8B9021B5-1D47-433F-A585-5EB5AB7186E7}">
      <dgm:prSet/>
      <dgm:spPr/>
      <dgm:t>
        <a:bodyPr/>
        <a:lstStyle/>
        <a:p>
          <a:endParaRPr lang="en-GB"/>
        </a:p>
      </dgm:t>
    </dgm:pt>
    <dgm:pt modelId="{FE08238B-CF35-4FDA-AEDC-B05EF4A2689C}">
      <dgm:prSet phldrT="[Testo]"/>
      <dgm:spPr/>
      <dgm:t>
        <a:bodyPr/>
        <a:lstStyle/>
        <a:p>
          <a:r>
            <a:rPr lang="it-IT" dirty="0" err="1" smtClean="0"/>
            <a:t>Hominide</a:t>
          </a:r>
          <a:endParaRPr lang="it-IT" dirty="0" smtClean="0"/>
        </a:p>
      </dgm:t>
    </dgm:pt>
    <dgm:pt modelId="{5A6570B3-A490-4F71-9118-D763572A73E8}" type="parTrans" cxnId="{2ABCDCA9-F701-499D-9843-3500653EAEDE}">
      <dgm:prSet/>
      <dgm:spPr/>
      <dgm:t>
        <a:bodyPr/>
        <a:lstStyle/>
        <a:p>
          <a:endParaRPr lang="en-GB"/>
        </a:p>
      </dgm:t>
    </dgm:pt>
    <dgm:pt modelId="{9590F2E1-F562-4B71-A163-1670E6536053}" type="sibTrans" cxnId="{2ABCDCA9-F701-499D-9843-3500653EAEDE}">
      <dgm:prSet/>
      <dgm:spPr/>
      <dgm:t>
        <a:bodyPr/>
        <a:lstStyle/>
        <a:p>
          <a:endParaRPr lang="en-GB"/>
        </a:p>
      </dgm:t>
    </dgm:pt>
    <dgm:pt modelId="{91DB2EEF-34D1-4981-AF6F-01480AAC546B}">
      <dgm:prSet phldrT="[Testo]"/>
      <dgm:spPr/>
      <dgm:t>
        <a:bodyPr/>
        <a:lstStyle/>
        <a:p>
          <a:r>
            <a:rPr lang="it-IT" dirty="0" smtClean="0"/>
            <a:t>human</a:t>
          </a:r>
        </a:p>
      </dgm:t>
    </dgm:pt>
    <dgm:pt modelId="{EA746AC5-69BA-49E1-BC02-E5AD1D583BEB}" type="parTrans" cxnId="{ABF1639E-6E2C-4FC5-8CFF-DE1B7B326231}">
      <dgm:prSet/>
      <dgm:spPr/>
      <dgm:t>
        <a:bodyPr/>
        <a:lstStyle/>
        <a:p>
          <a:endParaRPr lang="en-GB"/>
        </a:p>
      </dgm:t>
    </dgm:pt>
    <dgm:pt modelId="{C93F2D0B-CE3C-49E2-8955-162624A7F192}" type="sibTrans" cxnId="{ABF1639E-6E2C-4FC5-8CFF-DE1B7B326231}">
      <dgm:prSet/>
      <dgm:spPr/>
      <dgm:t>
        <a:bodyPr/>
        <a:lstStyle/>
        <a:p>
          <a:endParaRPr lang="en-GB"/>
        </a:p>
      </dgm:t>
    </dgm:pt>
    <dgm:pt modelId="{46D5AC89-F278-4B61-B29C-5DA25B98CB6F}" type="asst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Flora</a:t>
          </a:r>
          <a:endParaRPr lang="en-GB" dirty="0"/>
        </a:p>
      </dgm:t>
    </dgm:pt>
    <dgm:pt modelId="{D0AA3407-A833-49BC-8634-F6EAE791C51D}" type="parTrans" cxnId="{7BFAAA8D-17A7-451D-972E-9AC34913ACF2}">
      <dgm:prSet/>
      <dgm:spPr/>
      <dgm:t>
        <a:bodyPr/>
        <a:lstStyle/>
        <a:p>
          <a:endParaRPr lang="en-GB"/>
        </a:p>
      </dgm:t>
    </dgm:pt>
    <dgm:pt modelId="{7E041565-A7CC-47B7-AE64-59445FFD0D56}" type="sibTrans" cxnId="{7BFAAA8D-17A7-451D-972E-9AC34913ACF2}">
      <dgm:prSet/>
      <dgm:spPr/>
      <dgm:t>
        <a:bodyPr/>
        <a:lstStyle/>
        <a:p>
          <a:endParaRPr lang="en-GB"/>
        </a:p>
      </dgm:t>
    </dgm:pt>
    <dgm:pt modelId="{7B05702F-B657-49DA-9D85-DD3F76EF2659}">
      <dgm:prSet phldrT="[Testo]"/>
      <dgm:spPr/>
      <dgm:t>
        <a:bodyPr/>
        <a:lstStyle/>
        <a:p>
          <a:r>
            <a:rPr lang="it-IT" dirty="0" err="1" smtClean="0"/>
            <a:t>Phisical</a:t>
          </a:r>
          <a:r>
            <a:rPr lang="it-IT" dirty="0" smtClean="0"/>
            <a:t> Object</a:t>
          </a:r>
          <a:endParaRPr lang="en-GB" dirty="0"/>
        </a:p>
      </dgm:t>
    </dgm:pt>
    <dgm:pt modelId="{3D52C571-F2B9-4687-9B24-4BF89FE6F27D}" type="parTrans" cxnId="{95A24409-CB7B-46C1-8762-754B774807F8}">
      <dgm:prSet/>
      <dgm:spPr/>
      <dgm:t>
        <a:bodyPr/>
        <a:lstStyle/>
        <a:p>
          <a:endParaRPr lang="en-GB"/>
        </a:p>
      </dgm:t>
    </dgm:pt>
    <dgm:pt modelId="{07670D80-EE52-4362-A926-B8F7D737C7C8}" type="sibTrans" cxnId="{95A24409-CB7B-46C1-8762-754B774807F8}">
      <dgm:prSet/>
      <dgm:spPr/>
      <dgm:t>
        <a:bodyPr/>
        <a:lstStyle/>
        <a:p>
          <a:endParaRPr lang="en-GB"/>
        </a:p>
      </dgm:t>
    </dgm:pt>
    <dgm:pt modelId="{496276E0-8F08-4AAF-AFBB-658FF8D5118D}">
      <dgm:prSet phldrT="[Testo]"/>
      <dgm:spPr/>
      <dgm:t>
        <a:bodyPr/>
        <a:lstStyle/>
        <a:p>
          <a:r>
            <a:rPr lang="it-IT" dirty="0" err="1" smtClean="0"/>
            <a:t>Phisical</a:t>
          </a:r>
          <a:r>
            <a:rPr lang="it-IT" dirty="0" smtClean="0"/>
            <a:t> </a:t>
          </a:r>
          <a:r>
            <a:rPr lang="it-IT" dirty="0" err="1" smtClean="0"/>
            <a:t>entity</a:t>
          </a:r>
          <a:endParaRPr lang="en-GB" dirty="0"/>
        </a:p>
      </dgm:t>
    </dgm:pt>
    <dgm:pt modelId="{DBD3DB66-713E-4504-AC7B-3A21ED264670}" type="parTrans" cxnId="{AA760B27-4C6F-4BBB-AD9D-19B00244504A}">
      <dgm:prSet/>
      <dgm:spPr/>
      <dgm:t>
        <a:bodyPr/>
        <a:lstStyle/>
        <a:p>
          <a:endParaRPr lang="en-GB"/>
        </a:p>
      </dgm:t>
    </dgm:pt>
    <dgm:pt modelId="{98DB0D52-3DD6-4D02-BCAD-655243B745C9}" type="sibTrans" cxnId="{AA760B27-4C6F-4BBB-AD9D-19B00244504A}">
      <dgm:prSet/>
      <dgm:spPr/>
      <dgm:t>
        <a:bodyPr/>
        <a:lstStyle/>
        <a:p>
          <a:endParaRPr lang="en-GB"/>
        </a:p>
      </dgm:t>
    </dgm:pt>
    <dgm:pt modelId="{295A74F2-725B-499F-A59E-4DD35246389F}">
      <dgm:prSet phldrT="[Testo]"/>
      <dgm:spPr/>
      <dgm:t>
        <a:bodyPr/>
        <a:lstStyle/>
        <a:p>
          <a:r>
            <a:rPr lang="it-IT" dirty="0" err="1" smtClean="0"/>
            <a:t>Entity</a:t>
          </a:r>
          <a:endParaRPr lang="en-GB" dirty="0"/>
        </a:p>
      </dgm:t>
    </dgm:pt>
    <dgm:pt modelId="{CF9162EB-7E4D-457F-AF47-CF3CC41045FB}" type="parTrans" cxnId="{E1B01716-49EB-4728-8432-F586AAD073F9}">
      <dgm:prSet/>
      <dgm:spPr/>
      <dgm:t>
        <a:bodyPr/>
        <a:lstStyle/>
        <a:p>
          <a:endParaRPr lang="en-GB"/>
        </a:p>
      </dgm:t>
    </dgm:pt>
    <dgm:pt modelId="{5CEE4249-C461-4183-B7EA-11CB9410EBD1}" type="sibTrans" cxnId="{E1B01716-49EB-4728-8432-F586AAD073F9}">
      <dgm:prSet/>
      <dgm:spPr/>
      <dgm:t>
        <a:bodyPr/>
        <a:lstStyle/>
        <a:p>
          <a:endParaRPr lang="en-GB"/>
        </a:p>
      </dgm:t>
    </dgm:pt>
    <dgm:pt modelId="{6649DAF1-C0D5-49BF-A64A-A0B451C122A7}" type="asst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err="1" smtClean="0"/>
            <a:t>animal</a:t>
          </a:r>
          <a:endParaRPr lang="en-GB" dirty="0"/>
        </a:p>
      </dgm:t>
    </dgm:pt>
    <dgm:pt modelId="{71B3C2E6-4B52-4AB2-B33D-D110EE35F767}" type="sibTrans" cxnId="{478551A6-D939-4F56-8C75-4A72B2FB1190}">
      <dgm:prSet/>
      <dgm:spPr/>
      <dgm:t>
        <a:bodyPr/>
        <a:lstStyle/>
        <a:p>
          <a:endParaRPr lang="en-GB"/>
        </a:p>
      </dgm:t>
    </dgm:pt>
    <dgm:pt modelId="{ED878643-085D-4D8C-A020-26F3D15514A3}" type="parTrans" cxnId="{478551A6-D939-4F56-8C75-4A72B2FB1190}">
      <dgm:prSet/>
      <dgm:spPr/>
      <dgm:t>
        <a:bodyPr/>
        <a:lstStyle/>
        <a:p>
          <a:endParaRPr lang="en-GB"/>
        </a:p>
      </dgm:t>
    </dgm:pt>
    <dgm:pt modelId="{A595CC2D-6655-4923-BF84-C34B9548DEE7}" type="pres">
      <dgm:prSet presAssocID="{42498441-BDF3-4AC9-A8CE-CFBC4435F5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4A48B50-05D1-4592-B272-1A22C05E6796}" type="pres">
      <dgm:prSet presAssocID="{295A74F2-725B-499F-A59E-4DD35246389F}" presName="hierRoot1" presStyleCnt="0">
        <dgm:presLayoutVars>
          <dgm:hierBranch val="init"/>
        </dgm:presLayoutVars>
      </dgm:prSet>
      <dgm:spPr/>
    </dgm:pt>
    <dgm:pt modelId="{68AC6273-AA15-4C13-A738-D1065757621E}" type="pres">
      <dgm:prSet presAssocID="{295A74F2-725B-499F-A59E-4DD35246389F}" presName="rootComposite1" presStyleCnt="0"/>
      <dgm:spPr/>
    </dgm:pt>
    <dgm:pt modelId="{20EA8C5F-C672-4405-BA42-D46F25A753F9}" type="pres">
      <dgm:prSet presAssocID="{295A74F2-725B-499F-A59E-4DD35246389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CE0C03-315C-4BE1-B634-85EA92C38308}" type="pres">
      <dgm:prSet presAssocID="{295A74F2-725B-499F-A59E-4DD35246389F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B947F22-957F-4605-858B-43080DAE3D7C}" type="pres">
      <dgm:prSet presAssocID="{295A74F2-725B-499F-A59E-4DD35246389F}" presName="hierChild2" presStyleCnt="0"/>
      <dgm:spPr/>
    </dgm:pt>
    <dgm:pt modelId="{46E5E215-298C-46F1-BDA6-37CB9F810092}" type="pres">
      <dgm:prSet presAssocID="{DBD3DB66-713E-4504-AC7B-3A21ED264670}" presName="Name37" presStyleLbl="parChTrans1D2" presStyleIdx="0" presStyleCnt="1"/>
      <dgm:spPr/>
      <dgm:t>
        <a:bodyPr/>
        <a:lstStyle/>
        <a:p>
          <a:endParaRPr lang="en-GB"/>
        </a:p>
      </dgm:t>
    </dgm:pt>
    <dgm:pt modelId="{15C2CFCB-DB2E-45BD-A7DD-B149EB583054}" type="pres">
      <dgm:prSet presAssocID="{496276E0-8F08-4AAF-AFBB-658FF8D5118D}" presName="hierRoot2" presStyleCnt="0">
        <dgm:presLayoutVars>
          <dgm:hierBranch val="init"/>
        </dgm:presLayoutVars>
      </dgm:prSet>
      <dgm:spPr/>
    </dgm:pt>
    <dgm:pt modelId="{CFE6088D-D611-441B-AED8-01E9B712EF52}" type="pres">
      <dgm:prSet presAssocID="{496276E0-8F08-4AAF-AFBB-658FF8D5118D}" presName="rootComposite" presStyleCnt="0"/>
      <dgm:spPr/>
    </dgm:pt>
    <dgm:pt modelId="{E7388DAA-5A41-4B7B-B6FB-EC2602DC1DE8}" type="pres">
      <dgm:prSet presAssocID="{496276E0-8F08-4AAF-AFBB-658FF8D5118D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73D71C-D7C7-416A-BF31-49477728D114}" type="pres">
      <dgm:prSet presAssocID="{496276E0-8F08-4AAF-AFBB-658FF8D5118D}" presName="rootConnector" presStyleLbl="node2" presStyleIdx="0" presStyleCnt="1"/>
      <dgm:spPr/>
      <dgm:t>
        <a:bodyPr/>
        <a:lstStyle/>
        <a:p>
          <a:endParaRPr lang="en-GB"/>
        </a:p>
      </dgm:t>
    </dgm:pt>
    <dgm:pt modelId="{8E3106C8-9BB4-4B19-94EA-0C12545B64E4}" type="pres">
      <dgm:prSet presAssocID="{496276E0-8F08-4AAF-AFBB-658FF8D5118D}" presName="hierChild4" presStyleCnt="0"/>
      <dgm:spPr/>
    </dgm:pt>
    <dgm:pt modelId="{4B210BFF-8B06-44F3-8C1C-3DD700E9E5D4}" type="pres">
      <dgm:prSet presAssocID="{3D52C571-F2B9-4687-9B24-4BF89FE6F27D}" presName="Name37" presStyleLbl="parChTrans1D3" presStyleIdx="0" presStyleCnt="1"/>
      <dgm:spPr/>
      <dgm:t>
        <a:bodyPr/>
        <a:lstStyle/>
        <a:p>
          <a:endParaRPr lang="en-GB"/>
        </a:p>
      </dgm:t>
    </dgm:pt>
    <dgm:pt modelId="{C76BD3C9-C8C1-414F-AA9B-D43C1E8591E2}" type="pres">
      <dgm:prSet presAssocID="{7B05702F-B657-49DA-9D85-DD3F76EF2659}" presName="hierRoot2" presStyleCnt="0">
        <dgm:presLayoutVars>
          <dgm:hierBranch val="init"/>
        </dgm:presLayoutVars>
      </dgm:prSet>
      <dgm:spPr/>
    </dgm:pt>
    <dgm:pt modelId="{4F6A7F5C-6F52-44F8-A67C-4804A28B4DA5}" type="pres">
      <dgm:prSet presAssocID="{7B05702F-B657-49DA-9D85-DD3F76EF2659}" presName="rootComposite" presStyleCnt="0"/>
      <dgm:spPr/>
    </dgm:pt>
    <dgm:pt modelId="{1EBE3754-0ADD-4EAE-968A-96A23A1CA730}" type="pres">
      <dgm:prSet presAssocID="{7B05702F-B657-49DA-9D85-DD3F76EF2659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126FC8-BEA7-4905-8AF7-AD4864D4E7E1}" type="pres">
      <dgm:prSet presAssocID="{7B05702F-B657-49DA-9D85-DD3F76EF2659}" presName="rootConnector" presStyleLbl="node3" presStyleIdx="0" presStyleCnt="1"/>
      <dgm:spPr/>
      <dgm:t>
        <a:bodyPr/>
        <a:lstStyle/>
        <a:p>
          <a:endParaRPr lang="en-GB"/>
        </a:p>
      </dgm:t>
    </dgm:pt>
    <dgm:pt modelId="{83952B8F-F5C8-4431-8FB1-F862CAE3AF89}" type="pres">
      <dgm:prSet presAssocID="{7B05702F-B657-49DA-9D85-DD3F76EF2659}" presName="hierChild4" presStyleCnt="0"/>
      <dgm:spPr/>
    </dgm:pt>
    <dgm:pt modelId="{83972B38-3B13-4DDC-855E-BB21F99E15EC}" type="pres">
      <dgm:prSet presAssocID="{6C7ABD58-612F-429D-A476-B128EC7C373C}" presName="Name37" presStyleLbl="parChTrans1D4" presStyleIdx="0" presStyleCnt="14"/>
      <dgm:spPr/>
      <dgm:t>
        <a:bodyPr/>
        <a:lstStyle/>
        <a:p>
          <a:endParaRPr lang="en-GB"/>
        </a:p>
      </dgm:t>
    </dgm:pt>
    <dgm:pt modelId="{62861A99-877D-4A04-9108-E3277289AC79}" type="pres">
      <dgm:prSet presAssocID="{20C69615-49CF-4000-BF12-40AD131BB64A}" presName="hierRoot2" presStyleCnt="0">
        <dgm:presLayoutVars>
          <dgm:hierBranch val="init"/>
        </dgm:presLayoutVars>
      </dgm:prSet>
      <dgm:spPr/>
    </dgm:pt>
    <dgm:pt modelId="{EFA6596C-4F8D-4701-B981-762A66F91A29}" type="pres">
      <dgm:prSet presAssocID="{20C69615-49CF-4000-BF12-40AD131BB64A}" presName="rootComposite" presStyleCnt="0"/>
      <dgm:spPr/>
    </dgm:pt>
    <dgm:pt modelId="{209C1362-65CE-498B-8DDF-12DD3436F444}" type="pres">
      <dgm:prSet presAssocID="{20C69615-49CF-4000-BF12-40AD131BB64A}" presName="rootText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E4FCA4-B16A-4812-90BE-C1A4C11D2899}" type="pres">
      <dgm:prSet presAssocID="{20C69615-49CF-4000-BF12-40AD131BB64A}" presName="rootConnector" presStyleLbl="node4" presStyleIdx="0" presStyleCnt="11"/>
      <dgm:spPr/>
      <dgm:t>
        <a:bodyPr/>
        <a:lstStyle/>
        <a:p>
          <a:endParaRPr lang="en-GB"/>
        </a:p>
      </dgm:t>
    </dgm:pt>
    <dgm:pt modelId="{7EA225D4-ED8C-411F-8948-F356580C4456}" type="pres">
      <dgm:prSet presAssocID="{20C69615-49CF-4000-BF12-40AD131BB64A}" presName="hierChild4" presStyleCnt="0"/>
      <dgm:spPr/>
    </dgm:pt>
    <dgm:pt modelId="{742CD802-F73D-47B3-BF72-FC6B9263C0F9}" type="pres">
      <dgm:prSet presAssocID="{20C69615-49CF-4000-BF12-40AD131BB64A}" presName="hierChild5" presStyleCnt="0"/>
      <dgm:spPr/>
    </dgm:pt>
    <dgm:pt modelId="{02388347-053F-4BC3-93AC-FAD10F8FB72A}" type="pres">
      <dgm:prSet presAssocID="{8079E5B3-01DB-484E-A371-229AE69027C2}" presName="Name111" presStyleLbl="parChTrans1D4" presStyleIdx="1" presStyleCnt="14"/>
      <dgm:spPr/>
      <dgm:t>
        <a:bodyPr/>
        <a:lstStyle/>
        <a:p>
          <a:endParaRPr lang="en-GB"/>
        </a:p>
      </dgm:t>
    </dgm:pt>
    <dgm:pt modelId="{DDC652E4-F001-4CC9-8E45-72537DF86137}" type="pres">
      <dgm:prSet presAssocID="{59D54E86-F03F-4709-967B-B5E71353ACD7}" presName="hierRoot3" presStyleCnt="0">
        <dgm:presLayoutVars>
          <dgm:hierBranch val="init"/>
        </dgm:presLayoutVars>
      </dgm:prSet>
      <dgm:spPr/>
    </dgm:pt>
    <dgm:pt modelId="{669D4B3F-FBEA-4442-89C9-5C74336E17CA}" type="pres">
      <dgm:prSet presAssocID="{59D54E86-F03F-4709-967B-B5E71353ACD7}" presName="rootComposite3" presStyleCnt="0"/>
      <dgm:spPr/>
    </dgm:pt>
    <dgm:pt modelId="{921E66B6-198B-4503-92D1-3C677D04E663}" type="pres">
      <dgm:prSet presAssocID="{59D54E86-F03F-4709-967B-B5E71353ACD7}" presName="rootText3" presStyleLbl="asst4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B3ADBA-F389-4C3F-BC79-00462BFF9233}" type="pres">
      <dgm:prSet presAssocID="{59D54E86-F03F-4709-967B-B5E71353ACD7}" presName="rootConnector3" presStyleLbl="asst4" presStyleIdx="0" presStyleCnt="3"/>
      <dgm:spPr/>
      <dgm:t>
        <a:bodyPr/>
        <a:lstStyle/>
        <a:p>
          <a:endParaRPr lang="en-GB"/>
        </a:p>
      </dgm:t>
    </dgm:pt>
    <dgm:pt modelId="{552FBD04-3F76-41D2-B6D5-FC368FA111BA}" type="pres">
      <dgm:prSet presAssocID="{59D54E86-F03F-4709-967B-B5E71353ACD7}" presName="hierChild6" presStyleCnt="0"/>
      <dgm:spPr/>
    </dgm:pt>
    <dgm:pt modelId="{EFD3806B-9C06-4F8B-BD5E-4D976C7D22DF}" type="pres">
      <dgm:prSet presAssocID="{59D54E86-F03F-4709-967B-B5E71353ACD7}" presName="hierChild7" presStyleCnt="0"/>
      <dgm:spPr/>
    </dgm:pt>
    <dgm:pt modelId="{35AFE6CD-A916-4653-BF50-DF2542C70E21}" type="pres">
      <dgm:prSet presAssocID="{D0AA3407-A833-49BC-8634-F6EAE791C51D}" presName="Name111" presStyleLbl="parChTrans1D4" presStyleIdx="2" presStyleCnt="14"/>
      <dgm:spPr/>
      <dgm:t>
        <a:bodyPr/>
        <a:lstStyle/>
        <a:p>
          <a:endParaRPr lang="en-GB"/>
        </a:p>
      </dgm:t>
    </dgm:pt>
    <dgm:pt modelId="{D39DFA86-B4C4-444B-A4A6-97EE66D11993}" type="pres">
      <dgm:prSet presAssocID="{46D5AC89-F278-4B61-B29C-5DA25B98CB6F}" presName="hierRoot3" presStyleCnt="0">
        <dgm:presLayoutVars>
          <dgm:hierBranch val="init"/>
        </dgm:presLayoutVars>
      </dgm:prSet>
      <dgm:spPr/>
    </dgm:pt>
    <dgm:pt modelId="{233872EC-5396-447D-BF7C-2339AFF9921C}" type="pres">
      <dgm:prSet presAssocID="{46D5AC89-F278-4B61-B29C-5DA25B98CB6F}" presName="rootComposite3" presStyleCnt="0"/>
      <dgm:spPr/>
    </dgm:pt>
    <dgm:pt modelId="{73C8508F-0C80-4EE3-B69B-78C2423A5B9B}" type="pres">
      <dgm:prSet presAssocID="{46D5AC89-F278-4B61-B29C-5DA25B98CB6F}" presName="rootText3" presStyleLbl="asst4" presStyleIdx="1" presStyleCnt="3" custLinFactNeighborX="-4823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7C772F-A214-43FD-8614-20DB791EDF14}" type="pres">
      <dgm:prSet presAssocID="{46D5AC89-F278-4B61-B29C-5DA25B98CB6F}" presName="rootConnector3" presStyleLbl="asst4" presStyleIdx="1" presStyleCnt="3"/>
      <dgm:spPr/>
      <dgm:t>
        <a:bodyPr/>
        <a:lstStyle/>
        <a:p>
          <a:endParaRPr lang="en-GB"/>
        </a:p>
      </dgm:t>
    </dgm:pt>
    <dgm:pt modelId="{95C652C2-F86E-4569-9B98-34F29A4D59B5}" type="pres">
      <dgm:prSet presAssocID="{46D5AC89-F278-4B61-B29C-5DA25B98CB6F}" presName="hierChild6" presStyleCnt="0"/>
      <dgm:spPr/>
    </dgm:pt>
    <dgm:pt modelId="{ABC87D81-2A54-4465-97F8-305BA4ADBC32}" type="pres">
      <dgm:prSet presAssocID="{46D5AC89-F278-4B61-B29C-5DA25B98CB6F}" presName="hierChild7" presStyleCnt="0"/>
      <dgm:spPr/>
    </dgm:pt>
    <dgm:pt modelId="{F1235736-4446-49C4-8CDB-5EEA79F29D8F}" type="pres">
      <dgm:prSet presAssocID="{ED878643-085D-4D8C-A020-26F3D15514A3}" presName="Name111" presStyleLbl="parChTrans1D4" presStyleIdx="3" presStyleCnt="14"/>
      <dgm:spPr/>
      <dgm:t>
        <a:bodyPr/>
        <a:lstStyle/>
        <a:p>
          <a:endParaRPr lang="en-GB"/>
        </a:p>
      </dgm:t>
    </dgm:pt>
    <dgm:pt modelId="{949B8098-E0E6-404C-A2C9-D43519968822}" type="pres">
      <dgm:prSet presAssocID="{6649DAF1-C0D5-49BF-A64A-A0B451C122A7}" presName="hierRoot3" presStyleCnt="0">
        <dgm:presLayoutVars>
          <dgm:hierBranch val="init"/>
        </dgm:presLayoutVars>
      </dgm:prSet>
      <dgm:spPr/>
    </dgm:pt>
    <dgm:pt modelId="{807455D8-93D7-4F94-B5FC-5DB7314F0E04}" type="pres">
      <dgm:prSet presAssocID="{6649DAF1-C0D5-49BF-A64A-A0B451C122A7}" presName="rootComposite3" presStyleCnt="0"/>
      <dgm:spPr/>
    </dgm:pt>
    <dgm:pt modelId="{20044BA3-7F17-463C-9E56-D3C3E785825A}" type="pres">
      <dgm:prSet presAssocID="{6649DAF1-C0D5-49BF-A64A-A0B451C122A7}" presName="rootText3" presStyleLbl="asst4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B444FE0-9D14-46F0-9A45-189F623A35AD}" type="pres">
      <dgm:prSet presAssocID="{6649DAF1-C0D5-49BF-A64A-A0B451C122A7}" presName="rootConnector3" presStyleLbl="asst4" presStyleIdx="2" presStyleCnt="3"/>
      <dgm:spPr/>
      <dgm:t>
        <a:bodyPr/>
        <a:lstStyle/>
        <a:p>
          <a:endParaRPr lang="en-GB"/>
        </a:p>
      </dgm:t>
    </dgm:pt>
    <dgm:pt modelId="{15DA30D6-9EC7-4282-921F-145CE613528D}" type="pres">
      <dgm:prSet presAssocID="{6649DAF1-C0D5-49BF-A64A-A0B451C122A7}" presName="hierChild6" presStyleCnt="0"/>
      <dgm:spPr/>
    </dgm:pt>
    <dgm:pt modelId="{166CD9F6-68BE-4E10-AFF1-DF997FBF31FF}" type="pres">
      <dgm:prSet presAssocID="{F8FB1E22-81F8-4110-AC7C-396E4DFD54AC}" presName="Name37" presStyleLbl="parChTrans1D4" presStyleIdx="4" presStyleCnt="14"/>
      <dgm:spPr/>
      <dgm:t>
        <a:bodyPr/>
        <a:lstStyle/>
        <a:p>
          <a:endParaRPr lang="en-GB"/>
        </a:p>
      </dgm:t>
    </dgm:pt>
    <dgm:pt modelId="{7CAED29E-CABF-4F0F-8D7A-F2A5A22A3998}" type="pres">
      <dgm:prSet presAssocID="{6EF75B5F-F293-4FEB-9E8E-B633CB10F8CE}" presName="hierRoot2" presStyleCnt="0">
        <dgm:presLayoutVars>
          <dgm:hierBranch val="init"/>
        </dgm:presLayoutVars>
      </dgm:prSet>
      <dgm:spPr/>
    </dgm:pt>
    <dgm:pt modelId="{17F46979-06A3-4E13-A7E4-740F240B7A0E}" type="pres">
      <dgm:prSet presAssocID="{6EF75B5F-F293-4FEB-9E8E-B633CB10F8CE}" presName="rootComposite" presStyleCnt="0"/>
      <dgm:spPr/>
    </dgm:pt>
    <dgm:pt modelId="{3E78F7CA-C90E-4CD9-B490-E5E172855050}" type="pres">
      <dgm:prSet presAssocID="{6EF75B5F-F293-4FEB-9E8E-B633CB10F8CE}" presName="rootText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77814F4-41C2-4617-812C-392D7B317037}" type="pres">
      <dgm:prSet presAssocID="{6EF75B5F-F293-4FEB-9E8E-B633CB10F8CE}" presName="rootConnector" presStyleLbl="node4" presStyleIdx="1" presStyleCnt="11"/>
      <dgm:spPr/>
      <dgm:t>
        <a:bodyPr/>
        <a:lstStyle/>
        <a:p>
          <a:endParaRPr lang="en-GB"/>
        </a:p>
      </dgm:t>
    </dgm:pt>
    <dgm:pt modelId="{0385401B-94B3-46D8-AC46-A93331ECFE21}" type="pres">
      <dgm:prSet presAssocID="{6EF75B5F-F293-4FEB-9E8E-B633CB10F8CE}" presName="hierChild4" presStyleCnt="0"/>
      <dgm:spPr/>
    </dgm:pt>
    <dgm:pt modelId="{559C8F9E-43B9-4B63-B9B0-53E1B6A3136B}" type="pres">
      <dgm:prSet presAssocID="{45D61F77-2A69-4D1C-886E-E4B6BA00AD4C}" presName="Name37" presStyleLbl="parChTrans1D4" presStyleIdx="5" presStyleCnt="14"/>
      <dgm:spPr/>
      <dgm:t>
        <a:bodyPr/>
        <a:lstStyle/>
        <a:p>
          <a:endParaRPr lang="en-GB"/>
        </a:p>
      </dgm:t>
    </dgm:pt>
    <dgm:pt modelId="{D0BDA175-E4A6-47CD-95A6-7FFB58F2B70B}" type="pres">
      <dgm:prSet presAssocID="{4B342657-E8FE-4A32-897A-C71409F46B15}" presName="hierRoot2" presStyleCnt="0">
        <dgm:presLayoutVars>
          <dgm:hierBranch val="init"/>
        </dgm:presLayoutVars>
      </dgm:prSet>
      <dgm:spPr/>
    </dgm:pt>
    <dgm:pt modelId="{763BE7C0-2728-4C91-8F8D-10B0D208E4D5}" type="pres">
      <dgm:prSet presAssocID="{4B342657-E8FE-4A32-897A-C71409F46B15}" presName="rootComposite" presStyleCnt="0"/>
      <dgm:spPr/>
    </dgm:pt>
    <dgm:pt modelId="{7D734E44-95F2-48D2-A2C8-DDF41F8D2F34}" type="pres">
      <dgm:prSet presAssocID="{4B342657-E8FE-4A32-897A-C71409F46B15}" presName="rootText" presStyleLbl="node4" presStyleIdx="2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B75F9A4-00F7-4D3A-82DC-AADFB874816A}" type="pres">
      <dgm:prSet presAssocID="{4B342657-E8FE-4A32-897A-C71409F46B15}" presName="rootConnector" presStyleLbl="node4" presStyleIdx="2" presStyleCnt="11"/>
      <dgm:spPr/>
      <dgm:t>
        <a:bodyPr/>
        <a:lstStyle/>
        <a:p>
          <a:endParaRPr lang="en-GB"/>
        </a:p>
      </dgm:t>
    </dgm:pt>
    <dgm:pt modelId="{6854C74F-31C9-446F-B1A8-D787F60C8FE8}" type="pres">
      <dgm:prSet presAssocID="{4B342657-E8FE-4A32-897A-C71409F46B15}" presName="hierChild4" presStyleCnt="0"/>
      <dgm:spPr/>
    </dgm:pt>
    <dgm:pt modelId="{ACCB47D8-7591-4C9A-BD97-DEBBD65D17AC}" type="pres">
      <dgm:prSet presAssocID="{97E85E89-7691-4C25-A9A2-5E410107A7E9}" presName="Name37" presStyleLbl="parChTrans1D4" presStyleIdx="6" presStyleCnt="14"/>
      <dgm:spPr/>
      <dgm:t>
        <a:bodyPr/>
        <a:lstStyle/>
        <a:p>
          <a:endParaRPr lang="en-GB"/>
        </a:p>
      </dgm:t>
    </dgm:pt>
    <dgm:pt modelId="{ED0DDD03-1523-482F-BCB9-555D890A1A44}" type="pres">
      <dgm:prSet presAssocID="{CB2F16F2-7F9A-4A62-B40E-F8ED9BD49309}" presName="hierRoot2" presStyleCnt="0">
        <dgm:presLayoutVars>
          <dgm:hierBranch val="init"/>
        </dgm:presLayoutVars>
      </dgm:prSet>
      <dgm:spPr/>
    </dgm:pt>
    <dgm:pt modelId="{3F794A7E-2F76-4958-BEBB-982CB219963C}" type="pres">
      <dgm:prSet presAssocID="{CB2F16F2-7F9A-4A62-B40E-F8ED9BD49309}" presName="rootComposite" presStyleCnt="0"/>
      <dgm:spPr/>
    </dgm:pt>
    <dgm:pt modelId="{B13D213E-0DB6-4C1C-A0B6-7C345B3CC317}" type="pres">
      <dgm:prSet presAssocID="{CB2F16F2-7F9A-4A62-B40E-F8ED9BD49309}" presName="rootText" presStyleLbl="node4" presStyleIdx="3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50C18C-5CCB-4D2D-BBF9-E74A38783461}" type="pres">
      <dgm:prSet presAssocID="{CB2F16F2-7F9A-4A62-B40E-F8ED9BD49309}" presName="rootConnector" presStyleLbl="node4" presStyleIdx="3" presStyleCnt="11"/>
      <dgm:spPr/>
      <dgm:t>
        <a:bodyPr/>
        <a:lstStyle/>
        <a:p>
          <a:endParaRPr lang="en-GB"/>
        </a:p>
      </dgm:t>
    </dgm:pt>
    <dgm:pt modelId="{0C75DEF3-897A-4A0F-BB64-400F4440E40D}" type="pres">
      <dgm:prSet presAssocID="{CB2F16F2-7F9A-4A62-B40E-F8ED9BD49309}" presName="hierChild4" presStyleCnt="0"/>
      <dgm:spPr/>
    </dgm:pt>
    <dgm:pt modelId="{A0558A2B-372C-43BD-95DB-AC417D460632}" type="pres">
      <dgm:prSet presAssocID="{6CBD8581-FE13-402F-80BE-92A521DC6EC4}" presName="Name37" presStyleLbl="parChTrans1D4" presStyleIdx="7" presStyleCnt="14"/>
      <dgm:spPr/>
      <dgm:t>
        <a:bodyPr/>
        <a:lstStyle/>
        <a:p>
          <a:endParaRPr lang="en-GB"/>
        </a:p>
      </dgm:t>
    </dgm:pt>
    <dgm:pt modelId="{2CDDF71E-F824-455F-9E6C-484627B1E9F0}" type="pres">
      <dgm:prSet presAssocID="{45FFFA75-01CE-4A86-9366-0BFF4477AC4A}" presName="hierRoot2" presStyleCnt="0">
        <dgm:presLayoutVars>
          <dgm:hierBranch val="init"/>
        </dgm:presLayoutVars>
      </dgm:prSet>
      <dgm:spPr/>
    </dgm:pt>
    <dgm:pt modelId="{D3DF1B60-CE18-4604-9478-7B58EF979B47}" type="pres">
      <dgm:prSet presAssocID="{45FFFA75-01CE-4A86-9366-0BFF4477AC4A}" presName="rootComposite" presStyleCnt="0"/>
      <dgm:spPr/>
    </dgm:pt>
    <dgm:pt modelId="{3AE2631C-8608-409A-8264-DB6889915B3A}" type="pres">
      <dgm:prSet presAssocID="{45FFFA75-01CE-4A86-9366-0BFF4477AC4A}" presName="rootText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990E54-660F-44BB-B60C-6671591C2630}" type="pres">
      <dgm:prSet presAssocID="{45FFFA75-01CE-4A86-9366-0BFF4477AC4A}" presName="rootConnector" presStyleLbl="node4" presStyleIdx="4" presStyleCnt="11"/>
      <dgm:spPr/>
      <dgm:t>
        <a:bodyPr/>
        <a:lstStyle/>
        <a:p>
          <a:endParaRPr lang="en-GB"/>
        </a:p>
      </dgm:t>
    </dgm:pt>
    <dgm:pt modelId="{A3D518B6-74A2-40F2-BC55-7274AB3EAD1F}" type="pres">
      <dgm:prSet presAssocID="{45FFFA75-01CE-4A86-9366-0BFF4477AC4A}" presName="hierChild4" presStyleCnt="0"/>
      <dgm:spPr/>
    </dgm:pt>
    <dgm:pt modelId="{5510E705-7DC8-469F-80D1-644D7E8379B5}" type="pres">
      <dgm:prSet presAssocID="{D3D8FD35-CE08-4B03-B41A-300963F6FCB1}" presName="Name37" presStyleLbl="parChTrans1D4" presStyleIdx="8" presStyleCnt="14"/>
      <dgm:spPr/>
      <dgm:t>
        <a:bodyPr/>
        <a:lstStyle/>
        <a:p>
          <a:endParaRPr lang="en-GB"/>
        </a:p>
      </dgm:t>
    </dgm:pt>
    <dgm:pt modelId="{280B6C0C-D11B-4F04-B60B-73110A3D6612}" type="pres">
      <dgm:prSet presAssocID="{4BF425A7-FDC3-43D6-A49D-AAFEB42CDEC8}" presName="hierRoot2" presStyleCnt="0">
        <dgm:presLayoutVars>
          <dgm:hierBranch val="init"/>
        </dgm:presLayoutVars>
      </dgm:prSet>
      <dgm:spPr/>
    </dgm:pt>
    <dgm:pt modelId="{203C9996-F744-4911-A156-FC4FBB14EF08}" type="pres">
      <dgm:prSet presAssocID="{4BF425A7-FDC3-43D6-A49D-AAFEB42CDEC8}" presName="rootComposite" presStyleCnt="0"/>
      <dgm:spPr/>
    </dgm:pt>
    <dgm:pt modelId="{107B177D-24DA-4F0C-921F-147CCA10DBA4}" type="pres">
      <dgm:prSet presAssocID="{4BF425A7-FDC3-43D6-A49D-AAFEB42CDEC8}" presName="rootText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9C15D9-37D4-4D28-99D9-0C1586D20FF2}" type="pres">
      <dgm:prSet presAssocID="{4BF425A7-FDC3-43D6-A49D-AAFEB42CDEC8}" presName="rootConnector" presStyleLbl="node4" presStyleIdx="5" presStyleCnt="11"/>
      <dgm:spPr/>
      <dgm:t>
        <a:bodyPr/>
        <a:lstStyle/>
        <a:p>
          <a:endParaRPr lang="en-GB"/>
        </a:p>
      </dgm:t>
    </dgm:pt>
    <dgm:pt modelId="{E7875069-0A61-4B9F-B098-EBC7CBCBD363}" type="pres">
      <dgm:prSet presAssocID="{4BF425A7-FDC3-43D6-A49D-AAFEB42CDEC8}" presName="hierChild4" presStyleCnt="0"/>
      <dgm:spPr/>
    </dgm:pt>
    <dgm:pt modelId="{3578F669-E862-4847-8687-4858B3009D43}" type="pres">
      <dgm:prSet presAssocID="{8015633F-3C62-49BE-8133-2DE5C62DFBD4}" presName="Name37" presStyleLbl="parChTrans1D4" presStyleIdx="9" presStyleCnt="14"/>
      <dgm:spPr/>
      <dgm:t>
        <a:bodyPr/>
        <a:lstStyle/>
        <a:p>
          <a:endParaRPr lang="en-GB"/>
        </a:p>
      </dgm:t>
    </dgm:pt>
    <dgm:pt modelId="{86A8529A-DA7D-49B2-993E-4E2F311A296A}" type="pres">
      <dgm:prSet presAssocID="{71AF4B8B-158D-4A6F-A2F6-BEB8F60D6F79}" presName="hierRoot2" presStyleCnt="0">
        <dgm:presLayoutVars>
          <dgm:hierBranch val="init"/>
        </dgm:presLayoutVars>
      </dgm:prSet>
      <dgm:spPr/>
    </dgm:pt>
    <dgm:pt modelId="{99B10618-9C6B-445C-86B8-F9119F82E36D}" type="pres">
      <dgm:prSet presAssocID="{71AF4B8B-158D-4A6F-A2F6-BEB8F60D6F79}" presName="rootComposite" presStyleCnt="0"/>
      <dgm:spPr/>
    </dgm:pt>
    <dgm:pt modelId="{22B2C559-5986-4C67-9644-0A2D4FB97B51}" type="pres">
      <dgm:prSet presAssocID="{71AF4B8B-158D-4A6F-A2F6-BEB8F60D6F79}" presName="rootText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691561-728F-4CFC-93DF-50006322469C}" type="pres">
      <dgm:prSet presAssocID="{71AF4B8B-158D-4A6F-A2F6-BEB8F60D6F79}" presName="rootConnector" presStyleLbl="node4" presStyleIdx="6" presStyleCnt="11"/>
      <dgm:spPr/>
      <dgm:t>
        <a:bodyPr/>
        <a:lstStyle/>
        <a:p>
          <a:endParaRPr lang="en-GB"/>
        </a:p>
      </dgm:t>
    </dgm:pt>
    <dgm:pt modelId="{AF852F62-4327-426D-AF8F-246AEFA9365B}" type="pres">
      <dgm:prSet presAssocID="{71AF4B8B-158D-4A6F-A2F6-BEB8F60D6F79}" presName="hierChild4" presStyleCnt="0"/>
      <dgm:spPr/>
    </dgm:pt>
    <dgm:pt modelId="{BD30F0EB-22CA-4CDE-918C-C0560E76ABE7}" type="pres">
      <dgm:prSet presAssocID="{284E4026-F1D8-417F-9A30-C7DDC7DCA19E}" presName="Name37" presStyleLbl="parChTrans1D4" presStyleIdx="10" presStyleCnt="14"/>
      <dgm:spPr/>
      <dgm:t>
        <a:bodyPr/>
        <a:lstStyle/>
        <a:p>
          <a:endParaRPr lang="en-GB"/>
        </a:p>
      </dgm:t>
    </dgm:pt>
    <dgm:pt modelId="{D2B150EF-BA10-4959-AE41-BAAE12013869}" type="pres">
      <dgm:prSet presAssocID="{D14038F4-4ACF-42A5-A1AA-AF5D6FE0EACA}" presName="hierRoot2" presStyleCnt="0">
        <dgm:presLayoutVars>
          <dgm:hierBranch val="init"/>
        </dgm:presLayoutVars>
      </dgm:prSet>
      <dgm:spPr/>
    </dgm:pt>
    <dgm:pt modelId="{B7B5BA57-831A-45FE-A878-D3A40CC05FBE}" type="pres">
      <dgm:prSet presAssocID="{D14038F4-4ACF-42A5-A1AA-AF5D6FE0EACA}" presName="rootComposite" presStyleCnt="0"/>
      <dgm:spPr/>
    </dgm:pt>
    <dgm:pt modelId="{20027351-711D-408D-A3B5-58E687E283B5}" type="pres">
      <dgm:prSet presAssocID="{D14038F4-4ACF-42A5-A1AA-AF5D6FE0EACA}" presName="rootText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6A938A-1C16-4D26-8AF9-89174E417BBD}" type="pres">
      <dgm:prSet presAssocID="{D14038F4-4ACF-42A5-A1AA-AF5D6FE0EACA}" presName="rootConnector" presStyleLbl="node4" presStyleIdx="7" presStyleCnt="11"/>
      <dgm:spPr/>
      <dgm:t>
        <a:bodyPr/>
        <a:lstStyle/>
        <a:p>
          <a:endParaRPr lang="en-GB"/>
        </a:p>
      </dgm:t>
    </dgm:pt>
    <dgm:pt modelId="{EADAC16D-0D04-4D61-AC70-C202762B1EF9}" type="pres">
      <dgm:prSet presAssocID="{D14038F4-4ACF-42A5-A1AA-AF5D6FE0EACA}" presName="hierChild4" presStyleCnt="0"/>
      <dgm:spPr/>
    </dgm:pt>
    <dgm:pt modelId="{B7AC62A2-EFCC-4880-AD7A-7235D95D2251}" type="pres">
      <dgm:prSet presAssocID="{D14038F4-4ACF-42A5-A1AA-AF5D6FE0EACA}" presName="hierChild5" presStyleCnt="0"/>
      <dgm:spPr/>
    </dgm:pt>
    <dgm:pt modelId="{619DE5E8-8487-4404-A034-CDDFA7B48F67}" type="pres">
      <dgm:prSet presAssocID="{71AF4B8B-158D-4A6F-A2F6-BEB8F60D6F79}" presName="hierChild5" presStyleCnt="0"/>
      <dgm:spPr/>
    </dgm:pt>
    <dgm:pt modelId="{D7125D18-E113-4A53-8E12-7869A30C3950}" type="pres">
      <dgm:prSet presAssocID="{4BF425A7-FDC3-43D6-A49D-AAFEB42CDEC8}" presName="hierChild5" presStyleCnt="0"/>
      <dgm:spPr/>
    </dgm:pt>
    <dgm:pt modelId="{D560A1BA-0E45-4507-AA0A-C037C1F01BB5}" type="pres">
      <dgm:prSet presAssocID="{903665D0-5F9D-4602-8A7E-E2BEDA7F3E99}" presName="Name37" presStyleLbl="parChTrans1D4" presStyleIdx="11" presStyleCnt="14"/>
      <dgm:spPr/>
      <dgm:t>
        <a:bodyPr/>
        <a:lstStyle/>
        <a:p>
          <a:endParaRPr lang="en-GB"/>
        </a:p>
      </dgm:t>
    </dgm:pt>
    <dgm:pt modelId="{A505C5D2-0E9E-4FF8-9433-BD1025D85689}" type="pres">
      <dgm:prSet presAssocID="{469401EE-7EFE-4206-A591-2B0907CE2B1F}" presName="hierRoot2" presStyleCnt="0">
        <dgm:presLayoutVars>
          <dgm:hierBranch val="init"/>
        </dgm:presLayoutVars>
      </dgm:prSet>
      <dgm:spPr/>
    </dgm:pt>
    <dgm:pt modelId="{B7DFF327-3FEB-4A86-99E3-787142A64F4F}" type="pres">
      <dgm:prSet presAssocID="{469401EE-7EFE-4206-A591-2B0907CE2B1F}" presName="rootComposite" presStyleCnt="0"/>
      <dgm:spPr/>
    </dgm:pt>
    <dgm:pt modelId="{8BA8FA26-296A-4F95-8902-237C6A834495}" type="pres">
      <dgm:prSet presAssocID="{469401EE-7EFE-4206-A591-2B0907CE2B1F}" presName="rootText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BB1BE7-8279-4CB8-917A-DD3F7E9F84ED}" type="pres">
      <dgm:prSet presAssocID="{469401EE-7EFE-4206-A591-2B0907CE2B1F}" presName="rootConnector" presStyleLbl="node4" presStyleIdx="8" presStyleCnt="11"/>
      <dgm:spPr/>
      <dgm:t>
        <a:bodyPr/>
        <a:lstStyle/>
        <a:p>
          <a:endParaRPr lang="en-GB"/>
        </a:p>
      </dgm:t>
    </dgm:pt>
    <dgm:pt modelId="{FB9D4CA3-A1E6-4F05-B0C8-1A1C355D2EC0}" type="pres">
      <dgm:prSet presAssocID="{469401EE-7EFE-4206-A591-2B0907CE2B1F}" presName="hierChild4" presStyleCnt="0"/>
      <dgm:spPr/>
    </dgm:pt>
    <dgm:pt modelId="{FA211A56-1926-4A1C-AC7F-E67C1B3A75D9}" type="pres">
      <dgm:prSet presAssocID="{5A6570B3-A490-4F71-9118-D763572A73E8}" presName="Name37" presStyleLbl="parChTrans1D4" presStyleIdx="12" presStyleCnt="14"/>
      <dgm:spPr/>
      <dgm:t>
        <a:bodyPr/>
        <a:lstStyle/>
        <a:p>
          <a:endParaRPr lang="en-GB"/>
        </a:p>
      </dgm:t>
    </dgm:pt>
    <dgm:pt modelId="{1BBFEB31-7238-474D-BE83-ED2EF2D75444}" type="pres">
      <dgm:prSet presAssocID="{FE08238B-CF35-4FDA-AEDC-B05EF4A2689C}" presName="hierRoot2" presStyleCnt="0">
        <dgm:presLayoutVars>
          <dgm:hierBranch val="init"/>
        </dgm:presLayoutVars>
      </dgm:prSet>
      <dgm:spPr/>
    </dgm:pt>
    <dgm:pt modelId="{3D231338-BA73-407A-AC53-17DD4D00E845}" type="pres">
      <dgm:prSet presAssocID="{FE08238B-CF35-4FDA-AEDC-B05EF4A2689C}" presName="rootComposite" presStyleCnt="0"/>
      <dgm:spPr/>
    </dgm:pt>
    <dgm:pt modelId="{5C8CF8E9-1DCC-43F9-B36E-EF8BB486E520}" type="pres">
      <dgm:prSet presAssocID="{FE08238B-CF35-4FDA-AEDC-B05EF4A2689C}" presName="rootText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C2FD55B-DB25-4487-9A6C-0BC30853CF4C}" type="pres">
      <dgm:prSet presAssocID="{FE08238B-CF35-4FDA-AEDC-B05EF4A2689C}" presName="rootConnector" presStyleLbl="node4" presStyleIdx="9" presStyleCnt="11"/>
      <dgm:spPr/>
      <dgm:t>
        <a:bodyPr/>
        <a:lstStyle/>
        <a:p>
          <a:endParaRPr lang="en-GB"/>
        </a:p>
      </dgm:t>
    </dgm:pt>
    <dgm:pt modelId="{AD1D7309-81C6-452A-851E-1AE0260781F1}" type="pres">
      <dgm:prSet presAssocID="{FE08238B-CF35-4FDA-AEDC-B05EF4A2689C}" presName="hierChild4" presStyleCnt="0"/>
      <dgm:spPr/>
    </dgm:pt>
    <dgm:pt modelId="{5E9FA4DB-27BF-4D83-BAD7-8E07FF881FA1}" type="pres">
      <dgm:prSet presAssocID="{EA746AC5-69BA-49E1-BC02-E5AD1D583BEB}" presName="Name37" presStyleLbl="parChTrans1D4" presStyleIdx="13" presStyleCnt="14"/>
      <dgm:spPr/>
      <dgm:t>
        <a:bodyPr/>
        <a:lstStyle/>
        <a:p>
          <a:endParaRPr lang="en-GB"/>
        </a:p>
      </dgm:t>
    </dgm:pt>
    <dgm:pt modelId="{9B8F6998-4DC7-4643-914A-817BCF2FE06A}" type="pres">
      <dgm:prSet presAssocID="{91DB2EEF-34D1-4981-AF6F-01480AAC546B}" presName="hierRoot2" presStyleCnt="0">
        <dgm:presLayoutVars>
          <dgm:hierBranch val="init"/>
        </dgm:presLayoutVars>
      </dgm:prSet>
      <dgm:spPr/>
    </dgm:pt>
    <dgm:pt modelId="{EC79E68B-7A24-4215-B080-263CD35BB81D}" type="pres">
      <dgm:prSet presAssocID="{91DB2EEF-34D1-4981-AF6F-01480AAC546B}" presName="rootComposite" presStyleCnt="0"/>
      <dgm:spPr/>
    </dgm:pt>
    <dgm:pt modelId="{F0B59E15-2929-483A-98EF-52772BE1216B}" type="pres">
      <dgm:prSet presAssocID="{91DB2EEF-34D1-4981-AF6F-01480AAC546B}" presName="rootText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11C0283-AFF6-417B-B1D9-6539CF4FC605}" type="pres">
      <dgm:prSet presAssocID="{91DB2EEF-34D1-4981-AF6F-01480AAC546B}" presName="rootConnector" presStyleLbl="node4" presStyleIdx="10" presStyleCnt="11"/>
      <dgm:spPr/>
      <dgm:t>
        <a:bodyPr/>
        <a:lstStyle/>
        <a:p>
          <a:endParaRPr lang="en-GB"/>
        </a:p>
      </dgm:t>
    </dgm:pt>
    <dgm:pt modelId="{F97DDA18-6D1B-4B34-9835-86315325EFCF}" type="pres">
      <dgm:prSet presAssocID="{91DB2EEF-34D1-4981-AF6F-01480AAC546B}" presName="hierChild4" presStyleCnt="0"/>
      <dgm:spPr/>
    </dgm:pt>
    <dgm:pt modelId="{439454B4-DF44-4E9D-AA25-507B35A913DF}" type="pres">
      <dgm:prSet presAssocID="{91DB2EEF-34D1-4981-AF6F-01480AAC546B}" presName="hierChild5" presStyleCnt="0"/>
      <dgm:spPr/>
    </dgm:pt>
    <dgm:pt modelId="{AF233662-D37D-4757-B69D-6B739FAEE039}" type="pres">
      <dgm:prSet presAssocID="{FE08238B-CF35-4FDA-AEDC-B05EF4A2689C}" presName="hierChild5" presStyleCnt="0"/>
      <dgm:spPr/>
    </dgm:pt>
    <dgm:pt modelId="{60374CD2-BFA0-4262-A85A-0DFBF436F3FA}" type="pres">
      <dgm:prSet presAssocID="{469401EE-7EFE-4206-A591-2B0907CE2B1F}" presName="hierChild5" presStyleCnt="0"/>
      <dgm:spPr/>
    </dgm:pt>
    <dgm:pt modelId="{1A9340BA-45B3-447A-B93A-0C3D51A29F52}" type="pres">
      <dgm:prSet presAssocID="{45FFFA75-01CE-4A86-9366-0BFF4477AC4A}" presName="hierChild5" presStyleCnt="0"/>
      <dgm:spPr/>
    </dgm:pt>
    <dgm:pt modelId="{DB67106D-FC3A-4ACC-9197-E05F884B4344}" type="pres">
      <dgm:prSet presAssocID="{CB2F16F2-7F9A-4A62-B40E-F8ED9BD49309}" presName="hierChild5" presStyleCnt="0"/>
      <dgm:spPr/>
    </dgm:pt>
    <dgm:pt modelId="{5F1AF4C0-7E15-4588-8051-85736B6498FE}" type="pres">
      <dgm:prSet presAssocID="{4B342657-E8FE-4A32-897A-C71409F46B15}" presName="hierChild5" presStyleCnt="0"/>
      <dgm:spPr/>
    </dgm:pt>
    <dgm:pt modelId="{5CD54EBA-65BE-4B1F-8FEA-F2D40DCAA4B4}" type="pres">
      <dgm:prSet presAssocID="{6EF75B5F-F293-4FEB-9E8E-B633CB10F8CE}" presName="hierChild5" presStyleCnt="0"/>
      <dgm:spPr/>
    </dgm:pt>
    <dgm:pt modelId="{0A2091B9-A110-4153-A55D-8A2214C17458}" type="pres">
      <dgm:prSet presAssocID="{6649DAF1-C0D5-49BF-A64A-A0B451C122A7}" presName="hierChild7" presStyleCnt="0"/>
      <dgm:spPr/>
    </dgm:pt>
    <dgm:pt modelId="{49AE60FD-1D4F-4F14-B6EB-801D0832F32E}" type="pres">
      <dgm:prSet presAssocID="{7B05702F-B657-49DA-9D85-DD3F76EF2659}" presName="hierChild5" presStyleCnt="0"/>
      <dgm:spPr/>
    </dgm:pt>
    <dgm:pt modelId="{82D9419D-FC27-4D38-825D-3E2297C4B297}" type="pres">
      <dgm:prSet presAssocID="{496276E0-8F08-4AAF-AFBB-658FF8D5118D}" presName="hierChild5" presStyleCnt="0"/>
      <dgm:spPr/>
    </dgm:pt>
    <dgm:pt modelId="{183276BC-A8E8-4FFB-B420-2D142DEEA0D4}" type="pres">
      <dgm:prSet presAssocID="{295A74F2-725B-499F-A59E-4DD35246389F}" presName="hierChild3" presStyleCnt="0"/>
      <dgm:spPr/>
    </dgm:pt>
  </dgm:ptLst>
  <dgm:cxnLst>
    <dgm:cxn modelId="{1F3BF350-BFCD-4F71-8001-B03A88F358D8}" srcId="{6649DAF1-C0D5-49BF-A64A-A0B451C122A7}" destId="{6EF75B5F-F293-4FEB-9E8E-B633CB10F8CE}" srcOrd="0" destOrd="0" parTransId="{F8FB1E22-81F8-4110-AC7C-396E4DFD54AC}" sibTransId="{59532102-80B0-4195-9BC3-09E1E4009D92}"/>
    <dgm:cxn modelId="{6F4FD00D-A6C6-44FD-A64A-295B4CD34C81}" srcId="{7B05702F-B657-49DA-9D85-DD3F76EF2659}" destId="{20C69615-49CF-4000-BF12-40AD131BB64A}" srcOrd="0" destOrd="0" parTransId="{6C7ABD58-612F-429D-A476-B128EC7C373C}" sibTransId="{CD4AD411-7D28-4100-9626-67591F1902A9}"/>
    <dgm:cxn modelId="{C6C2DA0E-3A48-4C77-B8B2-CFA51453A280}" type="presOf" srcId="{8015633F-3C62-49BE-8133-2DE5C62DFBD4}" destId="{3578F669-E862-4847-8687-4858B3009D43}" srcOrd="0" destOrd="0" presId="urn:microsoft.com/office/officeart/2005/8/layout/orgChart1"/>
    <dgm:cxn modelId="{A0C3CF7F-62BF-411B-90C1-A3EEB69B5F72}" type="presOf" srcId="{59D54E86-F03F-4709-967B-B5E71353ACD7}" destId="{921E66B6-198B-4503-92D1-3C677D04E663}" srcOrd="0" destOrd="0" presId="urn:microsoft.com/office/officeart/2005/8/layout/orgChart1"/>
    <dgm:cxn modelId="{AA760B27-4C6F-4BBB-AD9D-19B00244504A}" srcId="{295A74F2-725B-499F-A59E-4DD35246389F}" destId="{496276E0-8F08-4AAF-AFBB-658FF8D5118D}" srcOrd="0" destOrd="0" parTransId="{DBD3DB66-713E-4504-AC7B-3A21ED264670}" sibTransId="{98DB0D52-3DD6-4D02-BCAD-655243B745C9}"/>
    <dgm:cxn modelId="{88B9AFE4-CDA0-4712-BDE8-3474CD6264BD}" type="presOf" srcId="{ED878643-085D-4D8C-A020-26F3D15514A3}" destId="{F1235736-4446-49C4-8CDB-5EEA79F29D8F}" srcOrd="0" destOrd="0" presId="urn:microsoft.com/office/officeart/2005/8/layout/orgChart1"/>
    <dgm:cxn modelId="{2ABCDCA9-F701-499D-9843-3500653EAEDE}" srcId="{469401EE-7EFE-4206-A591-2B0907CE2B1F}" destId="{FE08238B-CF35-4FDA-AEDC-B05EF4A2689C}" srcOrd="0" destOrd="0" parTransId="{5A6570B3-A490-4F71-9118-D763572A73E8}" sibTransId="{9590F2E1-F562-4B71-A163-1670E6536053}"/>
    <dgm:cxn modelId="{510A97B7-5279-44C9-AF6A-E1D6A91F8A08}" type="presOf" srcId="{20C69615-49CF-4000-BF12-40AD131BB64A}" destId="{209C1362-65CE-498B-8DDF-12DD3436F444}" srcOrd="0" destOrd="0" presId="urn:microsoft.com/office/officeart/2005/8/layout/orgChart1"/>
    <dgm:cxn modelId="{95A24409-CB7B-46C1-8762-754B774807F8}" srcId="{496276E0-8F08-4AAF-AFBB-658FF8D5118D}" destId="{7B05702F-B657-49DA-9D85-DD3F76EF2659}" srcOrd="0" destOrd="0" parTransId="{3D52C571-F2B9-4687-9B24-4BF89FE6F27D}" sibTransId="{07670D80-EE52-4362-A926-B8F7D737C7C8}"/>
    <dgm:cxn modelId="{E1249106-57DA-436B-9779-ABA61C626109}" type="presOf" srcId="{6649DAF1-C0D5-49BF-A64A-A0B451C122A7}" destId="{2B444FE0-9D14-46F0-9A45-189F623A35AD}" srcOrd="1" destOrd="0" presId="urn:microsoft.com/office/officeart/2005/8/layout/orgChart1"/>
    <dgm:cxn modelId="{24A75101-00C6-4A85-AB1C-A54F0EE581C5}" type="presOf" srcId="{5A6570B3-A490-4F71-9118-D763572A73E8}" destId="{FA211A56-1926-4A1C-AC7F-E67C1B3A75D9}" srcOrd="0" destOrd="0" presId="urn:microsoft.com/office/officeart/2005/8/layout/orgChart1"/>
    <dgm:cxn modelId="{E09A616D-3301-45F3-B7BE-C36F221B8F26}" srcId="{CB2F16F2-7F9A-4A62-B40E-F8ED9BD49309}" destId="{45FFFA75-01CE-4A86-9366-0BFF4477AC4A}" srcOrd="0" destOrd="0" parTransId="{6CBD8581-FE13-402F-80BE-92A521DC6EC4}" sibTransId="{D805B64B-D099-40C1-8459-3CA91D835882}"/>
    <dgm:cxn modelId="{6BA80D99-E0D4-46E7-9A69-4F6721D2C29E}" type="presOf" srcId="{4BF425A7-FDC3-43D6-A49D-AAFEB42CDEC8}" destId="{107B177D-24DA-4F0C-921F-147CCA10DBA4}" srcOrd="0" destOrd="0" presId="urn:microsoft.com/office/officeart/2005/8/layout/orgChart1"/>
    <dgm:cxn modelId="{4D2DF933-6CCB-4611-B608-90968F972989}" type="presOf" srcId="{59D54E86-F03F-4709-967B-B5E71353ACD7}" destId="{87B3ADBA-F389-4C3F-BC79-00462BFF9233}" srcOrd="1" destOrd="0" presId="urn:microsoft.com/office/officeart/2005/8/layout/orgChart1"/>
    <dgm:cxn modelId="{F72F48F2-99F7-4B76-BD59-8E658977AFB2}" type="presOf" srcId="{7B05702F-B657-49DA-9D85-DD3F76EF2659}" destId="{1EBE3754-0ADD-4EAE-968A-96A23A1CA730}" srcOrd="0" destOrd="0" presId="urn:microsoft.com/office/officeart/2005/8/layout/orgChart1"/>
    <dgm:cxn modelId="{70DA0D72-988E-4459-8EC8-A63D30FE143F}" type="presOf" srcId="{284E4026-F1D8-417F-9A30-C7DDC7DCA19E}" destId="{BD30F0EB-22CA-4CDE-918C-C0560E76ABE7}" srcOrd="0" destOrd="0" presId="urn:microsoft.com/office/officeart/2005/8/layout/orgChart1"/>
    <dgm:cxn modelId="{AB711332-6F29-40F1-A9FF-30716B212C4A}" type="presOf" srcId="{6CBD8581-FE13-402F-80BE-92A521DC6EC4}" destId="{A0558A2B-372C-43BD-95DB-AC417D460632}" srcOrd="0" destOrd="0" presId="urn:microsoft.com/office/officeart/2005/8/layout/orgChart1"/>
    <dgm:cxn modelId="{2BE8F2E5-B2AC-4CA7-908B-69CBB2E425E1}" srcId="{6EF75B5F-F293-4FEB-9E8E-B633CB10F8CE}" destId="{4B342657-E8FE-4A32-897A-C71409F46B15}" srcOrd="0" destOrd="0" parTransId="{45D61F77-2A69-4D1C-886E-E4B6BA00AD4C}" sibTransId="{66DF29C1-40CC-43B2-9ABC-4A7A4B18B170}"/>
    <dgm:cxn modelId="{6DD3E2FC-6B7D-426D-8CFF-183167AF1B73}" type="presOf" srcId="{3D52C571-F2B9-4687-9B24-4BF89FE6F27D}" destId="{4B210BFF-8B06-44F3-8C1C-3DD700E9E5D4}" srcOrd="0" destOrd="0" presId="urn:microsoft.com/office/officeart/2005/8/layout/orgChart1"/>
    <dgm:cxn modelId="{74D6847D-B59C-4C2D-9841-6A719FE66E92}" type="presOf" srcId="{CB2F16F2-7F9A-4A62-B40E-F8ED9BD49309}" destId="{D650C18C-5CCB-4D2D-BBF9-E74A38783461}" srcOrd="1" destOrd="0" presId="urn:microsoft.com/office/officeart/2005/8/layout/orgChart1"/>
    <dgm:cxn modelId="{A027CAAD-EC76-438A-8874-2037C2904689}" type="presOf" srcId="{D14038F4-4ACF-42A5-A1AA-AF5D6FE0EACA}" destId="{626A938A-1C16-4D26-8AF9-89174E417BBD}" srcOrd="1" destOrd="0" presId="urn:microsoft.com/office/officeart/2005/8/layout/orgChart1"/>
    <dgm:cxn modelId="{2D922938-574D-4A50-B789-012C4E87F14D}" type="presOf" srcId="{295A74F2-725B-499F-A59E-4DD35246389F}" destId="{20EA8C5F-C672-4405-BA42-D46F25A753F9}" srcOrd="0" destOrd="0" presId="urn:microsoft.com/office/officeart/2005/8/layout/orgChart1"/>
    <dgm:cxn modelId="{8DFEFBA0-83B4-4573-8157-ED6744361151}" type="presOf" srcId="{903665D0-5F9D-4602-8A7E-E2BEDA7F3E99}" destId="{D560A1BA-0E45-4507-AA0A-C037C1F01BB5}" srcOrd="0" destOrd="0" presId="urn:microsoft.com/office/officeart/2005/8/layout/orgChart1"/>
    <dgm:cxn modelId="{7BFAAA8D-17A7-451D-972E-9AC34913ACF2}" srcId="{59D54E86-F03F-4709-967B-B5E71353ACD7}" destId="{46D5AC89-F278-4B61-B29C-5DA25B98CB6F}" srcOrd="0" destOrd="0" parTransId="{D0AA3407-A833-49BC-8634-F6EAE791C51D}" sibTransId="{7E041565-A7CC-47B7-AE64-59445FFD0D56}"/>
    <dgm:cxn modelId="{619FFE22-93E7-4CA2-AE41-B08CCD00FA05}" type="presOf" srcId="{46D5AC89-F278-4B61-B29C-5DA25B98CB6F}" destId="{927C772F-A214-43FD-8614-20DB791EDF14}" srcOrd="1" destOrd="0" presId="urn:microsoft.com/office/officeart/2005/8/layout/orgChart1"/>
    <dgm:cxn modelId="{843FDAAA-7FC7-41A6-A7F6-669AD49710B9}" type="presOf" srcId="{DBD3DB66-713E-4504-AC7B-3A21ED264670}" destId="{46E5E215-298C-46F1-BDA6-37CB9F810092}" srcOrd="0" destOrd="0" presId="urn:microsoft.com/office/officeart/2005/8/layout/orgChart1"/>
    <dgm:cxn modelId="{4E51FF93-0ABB-4265-93D7-D46FB3375E70}" type="presOf" srcId="{FE08238B-CF35-4FDA-AEDC-B05EF4A2689C}" destId="{2C2FD55B-DB25-4487-9A6C-0BC30853CF4C}" srcOrd="1" destOrd="0" presId="urn:microsoft.com/office/officeart/2005/8/layout/orgChart1"/>
    <dgm:cxn modelId="{7228C0A8-AD44-4184-AF8A-B2BF9DDB0C3A}" type="presOf" srcId="{D14038F4-4ACF-42A5-A1AA-AF5D6FE0EACA}" destId="{20027351-711D-408D-A3B5-58E687E283B5}" srcOrd="0" destOrd="0" presId="urn:microsoft.com/office/officeart/2005/8/layout/orgChart1"/>
    <dgm:cxn modelId="{67A4F4D7-5157-4925-85B6-E343DFDEF0E9}" srcId="{45FFFA75-01CE-4A86-9366-0BFF4477AC4A}" destId="{4BF425A7-FDC3-43D6-A49D-AAFEB42CDEC8}" srcOrd="0" destOrd="0" parTransId="{D3D8FD35-CE08-4B03-B41A-300963F6FCB1}" sibTransId="{8704145E-B7E8-4534-AD8D-3D726FFFA028}"/>
    <dgm:cxn modelId="{CBDC80EE-6100-44E0-8BEE-C2966AC2A137}" type="presOf" srcId="{6C7ABD58-612F-429D-A476-B128EC7C373C}" destId="{83972B38-3B13-4DDC-855E-BB21F99E15EC}" srcOrd="0" destOrd="0" presId="urn:microsoft.com/office/officeart/2005/8/layout/orgChart1"/>
    <dgm:cxn modelId="{E1B01716-49EB-4728-8432-F586AAD073F9}" srcId="{42498441-BDF3-4AC9-A8CE-CFBC4435F5B6}" destId="{295A74F2-725B-499F-A59E-4DD35246389F}" srcOrd="0" destOrd="0" parTransId="{CF9162EB-7E4D-457F-AF47-CF3CC41045FB}" sibTransId="{5CEE4249-C461-4183-B7EA-11CB9410EBD1}"/>
    <dgm:cxn modelId="{CFB1EEE4-073A-4647-8CBC-960B87206E60}" type="presOf" srcId="{6EF75B5F-F293-4FEB-9E8E-B633CB10F8CE}" destId="{177814F4-41C2-4617-812C-392D7B317037}" srcOrd="1" destOrd="0" presId="urn:microsoft.com/office/officeart/2005/8/layout/orgChart1"/>
    <dgm:cxn modelId="{D8EAC391-44DC-4AD0-8410-B202C5D04D35}" type="presOf" srcId="{F8FB1E22-81F8-4110-AC7C-396E4DFD54AC}" destId="{166CD9F6-68BE-4E10-AFF1-DF997FBF31FF}" srcOrd="0" destOrd="0" presId="urn:microsoft.com/office/officeart/2005/8/layout/orgChart1"/>
    <dgm:cxn modelId="{B49D5B83-7F28-49B7-8343-B064BA16D95D}" type="presOf" srcId="{469401EE-7EFE-4206-A591-2B0907CE2B1F}" destId="{8BA8FA26-296A-4F95-8902-237C6A834495}" srcOrd="0" destOrd="0" presId="urn:microsoft.com/office/officeart/2005/8/layout/orgChart1"/>
    <dgm:cxn modelId="{E109F277-AF72-4CF0-8681-683B0BA8FE15}" type="presOf" srcId="{91DB2EEF-34D1-4981-AF6F-01480AAC546B}" destId="{F0B59E15-2929-483A-98EF-52772BE1216B}" srcOrd="0" destOrd="0" presId="urn:microsoft.com/office/officeart/2005/8/layout/orgChart1"/>
    <dgm:cxn modelId="{5F353722-4029-4897-BE5E-CA8EAED6BFA4}" type="presOf" srcId="{FE08238B-CF35-4FDA-AEDC-B05EF4A2689C}" destId="{5C8CF8E9-1DCC-43F9-B36E-EF8BB486E520}" srcOrd="0" destOrd="0" presId="urn:microsoft.com/office/officeart/2005/8/layout/orgChart1"/>
    <dgm:cxn modelId="{478551A6-D939-4F56-8C75-4A72B2FB1190}" srcId="{59D54E86-F03F-4709-967B-B5E71353ACD7}" destId="{6649DAF1-C0D5-49BF-A64A-A0B451C122A7}" srcOrd="1" destOrd="0" parTransId="{ED878643-085D-4D8C-A020-26F3D15514A3}" sibTransId="{71B3C2E6-4B52-4AB2-B33D-D110EE35F767}"/>
    <dgm:cxn modelId="{FBB65015-FBA3-48CD-B1E7-C455DD77D965}" type="presOf" srcId="{97E85E89-7691-4C25-A9A2-5E410107A7E9}" destId="{ACCB47D8-7591-4C9A-BD97-DEBBD65D17AC}" srcOrd="0" destOrd="0" presId="urn:microsoft.com/office/officeart/2005/8/layout/orgChart1"/>
    <dgm:cxn modelId="{8BC7A1CA-CA0F-4B3E-A152-35733920FCB6}" type="presOf" srcId="{D0AA3407-A833-49BC-8634-F6EAE791C51D}" destId="{35AFE6CD-A916-4653-BF50-DF2542C70E21}" srcOrd="0" destOrd="0" presId="urn:microsoft.com/office/officeart/2005/8/layout/orgChart1"/>
    <dgm:cxn modelId="{000A1588-CC22-4606-B92C-88F50B61EC01}" type="presOf" srcId="{8079E5B3-01DB-484E-A371-229AE69027C2}" destId="{02388347-053F-4BC3-93AC-FAD10F8FB72A}" srcOrd="0" destOrd="0" presId="urn:microsoft.com/office/officeart/2005/8/layout/orgChart1"/>
    <dgm:cxn modelId="{3DDF9A5C-5604-4FD5-8BF8-42DE962F1258}" type="presOf" srcId="{45FFFA75-01CE-4A86-9366-0BFF4477AC4A}" destId="{D6990E54-660F-44BB-B60C-6671591C2630}" srcOrd="1" destOrd="0" presId="urn:microsoft.com/office/officeart/2005/8/layout/orgChart1"/>
    <dgm:cxn modelId="{0364D788-D6AC-4CFD-95A8-380044007F11}" srcId="{20C69615-49CF-4000-BF12-40AD131BB64A}" destId="{59D54E86-F03F-4709-967B-B5E71353ACD7}" srcOrd="0" destOrd="0" parTransId="{8079E5B3-01DB-484E-A371-229AE69027C2}" sibTransId="{04C066F3-842C-4F10-B8F6-4AF0CD5BCBB7}"/>
    <dgm:cxn modelId="{6364FD3E-A42C-4DA7-ABB9-737113B87736}" type="presOf" srcId="{46D5AC89-F278-4B61-B29C-5DA25B98CB6F}" destId="{73C8508F-0C80-4EE3-B69B-78C2423A5B9B}" srcOrd="0" destOrd="0" presId="urn:microsoft.com/office/officeart/2005/8/layout/orgChart1"/>
    <dgm:cxn modelId="{1A473C85-035A-4E8F-9267-17D0F5F87E1D}" type="presOf" srcId="{71AF4B8B-158D-4A6F-A2F6-BEB8F60D6F79}" destId="{22B2C559-5986-4C67-9644-0A2D4FB97B51}" srcOrd="0" destOrd="0" presId="urn:microsoft.com/office/officeart/2005/8/layout/orgChart1"/>
    <dgm:cxn modelId="{7492098C-E22C-426C-8BC5-9A86F5CCE6BD}" type="presOf" srcId="{45FFFA75-01CE-4A86-9366-0BFF4477AC4A}" destId="{3AE2631C-8608-409A-8264-DB6889915B3A}" srcOrd="0" destOrd="0" presId="urn:microsoft.com/office/officeart/2005/8/layout/orgChart1"/>
    <dgm:cxn modelId="{C8464111-7549-4892-9570-2989B507D6B8}" type="presOf" srcId="{91DB2EEF-34D1-4981-AF6F-01480AAC546B}" destId="{D11C0283-AFF6-417B-B1D9-6539CF4FC605}" srcOrd="1" destOrd="0" presId="urn:microsoft.com/office/officeart/2005/8/layout/orgChart1"/>
    <dgm:cxn modelId="{FB66D506-9981-48F3-A5BE-B2DCD0CE5ADB}" type="presOf" srcId="{496276E0-8F08-4AAF-AFBB-658FF8D5118D}" destId="{E7388DAA-5A41-4B7B-B6FB-EC2602DC1DE8}" srcOrd="0" destOrd="0" presId="urn:microsoft.com/office/officeart/2005/8/layout/orgChart1"/>
    <dgm:cxn modelId="{C13A08C8-2EF1-4CAE-9AC9-533CB5E8F0C5}" type="presOf" srcId="{45D61F77-2A69-4D1C-886E-E4B6BA00AD4C}" destId="{559C8F9E-43B9-4B63-B9B0-53E1B6A3136B}" srcOrd="0" destOrd="0" presId="urn:microsoft.com/office/officeart/2005/8/layout/orgChart1"/>
    <dgm:cxn modelId="{9A62B788-0D6F-4BF3-9779-BDEAAE83397F}" type="presOf" srcId="{496276E0-8F08-4AAF-AFBB-658FF8D5118D}" destId="{8473D71C-D7C7-416A-BF31-49477728D114}" srcOrd="1" destOrd="0" presId="urn:microsoft.com/office/officeart/2005/8/layout/orgChart1"/>
    <dgm:cxn modelId="{804B9CA4-E86E-4B08-A144-FFF9FAA86445}" type="presOf" srcId="{4B342657-E8FE-4A32-897A-C71409F46B15}" destId="{7D734E44-95F2-48D2-A2C8-DDF41F8D2F34}" srcOrd="0" destOrd="0" presId="urn:microsoft.com/office/officeart/2005/8/layout/orgChart1"/>
    <dgm:cxn modelId="{90F29617-B93A-4E44-AD9D-6FCC467222D6}" type="presOf" srcId="{6EF75B5F-F293-4FEB-9E8E-B633CB10F8CE}" destId="{3E78F7CA-C90E-4CD9-B490-E5E172855050}" srcOrd="0" destOrd="0" presId="urn:microsoft.com/office/officeart/2005/8/layout/orgChart1"/>
    <dgm:cxn modelId="{66374A1E-58F8-4A4D-A037-BD1FD9484D74}" type="presOf" srcId="{469401EE-7EFE-4206-A591-2B0907CE2B1F}" destId="{F9BB1BE7-8279-4CB8-917A-DD3F7E9F84ED}" srcOrd="1" destOrd="0" presId="urn:microsoft.com/office/officeart/2005/8/layout/orgChart1"/>
    <dgm:cxn modelId="{3873487A-122D-4EF5-A984-D7992053EED4}" srcId="{71AF4B8B-158D-4A6F-A2F6-BEB8F60D6F79}" destId="{D14038F4-4ACF-42A5-A1AA-AF5D6FE0EACA}" srcOrd="0" destOrd="0" parTransId="{284E4026-F1D8-417F-9A30-C7DDC7DCA19E}" sibTransId="{6CD07DEF-EDA8-4FB0-81BF-C187A6B0DE81}"/>
    <dgm:cxn modelId="{2770D97E-541E-4B66-B9BD-FF4FB5B1D674}" type="presOf" srcId="{4B342657-E8FE-4A32-897A-C71409F46B15}" destId="{2B75F9A4-00F7-4D3A-82DC-AADFB874816A}" srcOrd="1" destOrd="0" presId="urn:microsoft.com/office/officeart/2005/8/layout/orgChart1"/>
    <dgm:cxn modelId="{ABF1639E-6E2C-4FC5-8CFF-DE1B7B326231}" srcId="{FE08238B-CF35-4FDA-AEDC-B05EF4A2689C}" destId="{91DB2EEF-34D1-4981-AF6F-01480AAC546B}" srcOrd="0" destOrd="0" parTransId="{EA746AC5-69BA-49E1-BC02-E5AD1D583BEB}" sibTransId="{C93F2D0B-CE3C-49E2-8955-162624A7F192}"/>
    <dgm:cxn modelId="{28AA8ED2-89B4-4D9F-9FB9-C8B1E2AEE38F}" type="presOf" srcId="{295A74F2-725B-499F-A59E-4DD35246389F}" destId="{F8CE0C03-315C-4BE1-B634-85EA92C38308}" srcOrd="1" destOrd="0" presId="urn:microsoft.com/office/officeart/2005/8/layout/orgChart1"/>
    <dgm:cxn modelId="{792305FF-DDD7-44E2-B999-028C5A15DB33}" type="presOf" srcId="{6649DAF1-C0D5-49BF-A64A-A0B451C122A7}" destId="{20044BA3-7F17-463C-9E56-D3C3E785825A}" srcOrd="0" destOrd="0" presId="urn:microsoft.com/office/officeart/2005/8/layout/orgChart1"/>
    <dgm:cxn modelId="{8B9021B5-1D47-433F-A585-5EB5AB7186E7}" srcId="{45FFFA75-01CE-4A86-9366-0BFF4477AC4A}" destId="{469401EE-7EFE-4206-A591-2B0907CE2B1F}" srcOrd="1" destOrd="0" parTransId="{903665D0-5F9D-4602-8A7E-E2BEDA7F3E99}" sibTransId="{3765EDE5-5C0B-4A21-A8F0-2E61394FD624}"/>
    <dgm:cxn modelId="{D527DBB7-F09D-4A5C-8667-FCA7370ABB19}" type="presOf" srcId="{71AF4B8B-158D-4A6F-A2F6-BEB8F60D6F79}" destId="{2D691561-728F-4CFC-93DF-50006322469C}" srcOrd="1" destOrd="0" presId="urn:microsoft.com/office/officeart/2005/8/layout/orgChart1"/>
    <dgm:cxn modelId="{E14C3F51-767B-4063-8A44-DD0141E6EB3A}" type="presOf" srcId="{CB2F16F2-7F9A-4A62-B40E-F8ED9BD49309}" destId="{B13D213E-0DB6-4C1C-A0B6-7C345B3CC317}" srcOrd="0" destOrd="0" presId="urn:microsoft.com/office/officeart/2005/8/layout/orgChart1"/>
    <dgm:cxn modelId="{1FC621B9-0B2F-4A21-A067-283E85988C73}" type="presOf" srcId="{D3D8FD35-CE08-4B03-B41A-300963F6FCB1}" destId="{5510E705-7DC8-469F-80D1-644D7E8379B5}" srcOrd="0" destOrd="0" presId="urn:microsoft.com/office/officeart/2005/8/layout/orgChart1"/>
    <dgm:cxn modelId="{EAA0A900-8A41-4912-9F0C-FB7919ABA48C}" type="presOf" srcId="{20C69615-49CF-4000-BF12-40AD131BB64A}" destId="{2DE4FCA4-B16A-4812-90BE-C1A4C11D2899}" srcOrd="1" destOrd="0" presId="urn:microsoft.com/office/officeart/2005/8/layout/orgChart1"/>
    <dgm:cxn modelId="{43BAC239-3902-4837-9162-E52DA3F3CD27}" type="presOf" srcId="{EA746AC5-69BA-49E1-BC02-E5AD1D583BEB}" destId="{5E9FA4DB-27BF-4D83-BAD7-8E07FF881FA1}" srcOrd="0" destOrd="0" presId="urn:microsoft.com/office/officeart/2005/8/layout/orgChart1"/>
    <dgm:cxn modelId="{33DFBEC6-642F-4E1F-BCE8-1CB118780C66}" type="presOf" srcId="{4BF425A7-FDC3-43D6-A49D-AAFEB42CDEC8}" destId="{9D9C15D9-37D4-4D28-99D9-0C1586D20FF2}" srcOrd="1" destOrd="0" presId="urn:microsoft.com/office/officeart/2005/8/layout/orgChart1"/>
    <dgm:cxn modelId="{150835F9-032E-4B4B-947A-3F60E18F5EC6}" srcId="{4B342657-E8FE-4A32-897A-C71409F46B15}" destId="{CB2F16F2-7F9A-4A62-B40E-F8ED9BD49309}" srcOrd="0" destOrd="0" parTransId="{97E85E89-7691-4C25-A9A2-5E410107A7E9}" sibTransId="{15FDAC3E-17DE-41DC-A49E-398E328B0806}"/>
    <dgm:cxn modelId="{EC2B233E-F852-43A0-8FF2-C0FADF0C31DD}" type="presOf" srcId="{7B05702F-B657-49DA-9D85-DD3F76EF2659}" destId="{18126FC8-BEA7-4905-8AF7-AD4864D4E7E1}" srcOrd="1" destOrd="0" presId="urn:microsoft.com/office/officeart/2005/8/layout/orgChart1"/>
    <dgm:cxn modelId="{5B01701C-F4E3-44FF-96EB-1AA6EE39BCC2}" type="presOf" srcId="{42498441-BDF3-4AC9-A8CE-CFBC4435F5B6}" destId="{A595CC2D-6655-4923-BF84-C34B9548DEE7}" srcOrd="0" destOrd="0" presId="urn:microsoft.com/office/officeart/2005/8/layout/orgChart1"/>
    <dgm:cxn modelId="{2631195F-A102-4E8F-BB92-ED6F464FACE1}" srcId="{4BF425A7-FDC3-43D6-A49D-AAFEB42CDEC8}" destId="{71AF4B8B-158D-4A6F-A2F6-BEB8F60D6F79}" srcOrd="0" destOrd="0" parTransId="{8015633F-3C62-49BE-8133-2DE5C62DFBD4}" sibTransId="{E783BFF2-68A4-4EE9-8E16-66D029B3AEBB}"/>
    <dgm:cxn modelId="{2A59C8D3-84F5-48D2-B500-7E9DE20D9705}" type="presParOf" srcId="{A595CC2D-6655-4923-BF84-C34B9548DEE7}" destId="{34A48B50-05D1-4592-B272-1A22C05E6796}" srcOrd="0" destOrd="0" presId="urn:microsoft.com/office/officeart/2005/8/layout/orgChart1"/>
    <dgm:cxn modelId="{EE96EE83-6956-4933-A4BC-9A384526C10F}" type="presParOf" srcId="{34A48B50-05D1-4592-B272-1A22C05E6796}" destId="{68AC6273-AA15-4C13-A738-D1065757621E}" srcOrd="0" destOrd="0" presId="urn:microsoft.com/office/officeart/2005/8/layout/orgChart1"/>
    <dgm:cxn modelId="{26B33706-21CE-43E0-A99F-B57875AAFF24}" type="presParOf" srcId="{68AC6273-AA15-4C13-A738-D1065757621E}" destId="{20EA8C5F-C672-4405-BA42-D46F25A753F9}" srcOrd="0" destOrd="0" presId="urn:microsoft.com/office/officeart/2005/8/layout/orgChart1"/>
    <dgm:cxn modelId="{B754CE02-24C9-47BE-BF88-784395E9B575}" type="presParOf" srcId="{68AC6273-AA15-4C13-A738-D1065757621E}" destId="{F8CE0C03-315C-4BE1-B634-85EA92C38308}" srcOrd="1" destOrd="0" presId="urn:microsoft.com/office/officeart/2005/8/layout/orgChart1"/>
    <dgm:cxn modelId="{EB09A687-E8B6-49E2-BB53-4ED357709043}" type="presParOf" srcId="{34A48B50-05D1-4592-B272-1A22C05E6796}" destId="{BB947F22-957F-4605-858B-43080DAE3D7C}" srcOrd="1" destOrd="0" presId="urn:microsoft.com/office/officeart/2005/8/layout/orgChart1"/>
    <dgm:cxn modelId="{7EC65D52-DBF8-41A1-84BF-A4352E6F576A}" type="presParOf" srcId="{BB947F22-957F-4605-858B-43080DAE3D7C}" destId="{46E5E215-298C-46F1-BDA6-37CB9F810092}" srcOrd="0" destOrd="0" presId="urn:microsoft.com/office/officeart/2005/8/layout/orgChart1"/>
    <dgm:cxn modelId="{6C6EE827-7562-4ECC-85A6-777D9396B5F3}" type="presParOf" srcId="{BB947F22-957F-4605-858B-43080DAE3D7C}" destId="{15C2CFCB-DB2E-45BD-A7DD-B149EB583054}" srcOrd="1" destOrd="0" presId="urn:microsoft.com/office/officeart/2005/8/layout/orgChart1"/>
    <dgm:cxn modelId="{E833B136-790E-437D-AAE1-E8141849A4A8}" type="presParOf" srcId="{15C2CFCB-DB2E-45BD-A7DD-B149EB583054}" destId="{CFE6088D-D611-441B-AED8-01E9B712EF52}" srcOrd="0" destOrd="0" presId="urn:microsoft.com/office/officeart/2005/8/layout/orgChart1"/>
    <dgm:cxn modelId="{E52C076C-7609-41C2-954B-7A71FF6B8FE8}" type="presParOf" srcId="{CFE6088D-D611-441B-AED8-01E9B712EF52}" destId="{E7388DAA-5A41-4B7B-B6FB-EC2602DC1DE8}" srcOrd="0" destOrd="0" presId="urn:microsoft.com/office/officeart/2005/8/layout/orgChart1"/>
    <dgm:cxn modelId="{F157A03A-E1F4-4E71-86E6-571DA9E7C6AE}" type="presParOf" srcId="{CFE6088D-D611-441B-AED8-01E9B712EF52}" destId="{8473D71C-D7C7-416A-BF31-49477728D114}" srcOrd="1" destOrd="0" presId="urn:microsoft.com/office/officeart/2005/8/layout/orgChart1"/>
    <dgm:cxn modelId="{43750567-5763-45B8-A215-B898A8407012}" type="presParOf" srcId="{15C2CFCB-DB2E-45BD-A7DD-B149EB583054}" destId="{8E3106C8-9BB4-4B19-94EA-0C12545B64E4}" srcOrd="1" destOrd="0" presId="urn:microsoft.com/office/officeart/2005/8/layout/orgChart1"/>
    <dgm:cxn modelId="{6C4AD24D-B812-43BB-8925-7B226F12F82F}" type="presParOf" srcId="{8E3106C8-9BB4-4B19-94EA-0C12545B64E4}" destId="{4B210BFF-8B06-44F3-8C1C-3DD700E9E5D4}" srcOrd="0" destOrd="0" presId="urn:microsoft.com/office/officeart/2005/8/layout/orgChart1"/>
    <dgm:cxn modelId="{E01C0BA9-A023-462C-8432-243DC81817CE}" type="presParOf" srcId="{8E3106C8-9BB4-4B19-94EA-0C12545B64E4}" destId="{C76BD3C9-C8C1-414F-AA9B-D43C1E8591E2}" srcOrd="1" destOrd="0" presId="urn:microsoft.com/office/officeart/2005/8/layout/orgChart1"/>
    <dgm:cxn modelId="{80E041E4-F6DD-407B-AD3E-E2ECEC69F4E0}" type="presParOf" srcId="{C76BD3C9-C8C1-414F-AA9B-D43C1E8591E2}" destId="{4F6A7F5C-6F52-44F8-A67C-4804A28B4DA5}" srcOrd="0" destOrd="0" presId="urn:microsoft.com/office/officeart/2005/8/layout/orgChart1"/>
    <dgm:cxn modelId="{02F35A13-7EAC-4583-9243-9C0984DD1BEC}" type="presParOf" srcId="{4F6A7F5C-6F52-44F8-A67C-4804A28B4DA5}" destId="{1EBE3754-0ADD-4EAE-968A-96A23A1CA730}" srcOrd="0" destOrd="0" presId="urn:microsoft.com/office/officeart/2005/8/layout/orgChart1"/>
    <dgm:cxn modelId="{38287890-6C31-46C8-93EF-F069C2DA0598}" type="presParOf" srcId="{4F6A7F5C-6F52-44F8-A67C-4804A28B4DA5}" destId="{18126FC8-BEA7-4905-8AF7-AD4864D4E7E1}" srcOrd="1" destOrd="0" presId="urn:microsoft.com/office/officeart/2005/8/layout/orgChart1"/>
    <dgm:cxn modelId="{72F15C05-65DE-4E53-9996-90EBAA154E1F}" type="presParOf" srcId="{C76BD3C9-C8C1-414F-AA9B-D43C1E8591E2}" destId="{83952B8F-F5C8-4431-8FB1-F862CAE3AF89}" srcOrd="1" destOrd="0" presId="urn:microsoft.com/office/officeart/2005/8/layout/orgChart1"/>
    <dgm:cxn modelId="{D04A503B-A036-4F7F-8A40-26C8ED29BD1E}" type="presParOf" srcId="{83952B8F-F5C8-4431-8FB1-F862CAE3AF89}" destId="{83972B38-3B13-4DDC-855E-BB21F99E15EC}" srcOrd="0" destOrd="0" presId="urn:microsoft.com/office/officeart/2005/8/layout/orgChart1"/>
    <dgm:cxn modelId="{FE87391A-8342-4028-9664-C582A8BCA48C}" type="presParOf" srcId="{83952B8F-F5C8-4431-8FB1-F862CAE3AF89}" destId="{62861A99-877D-4A04-9108-E3277289AC79}" srcOrd="1" destOrd="0" presId="urn:microsoft.com/office/officeart/2005/8/layout/orgChart1"/>
    <dgm:cxn modelId="{567F993F-0DE3-4A81-B28A-75685AD63AE4}" type="presParOf" srcId="{62861A99-877D-4A04-9108-E3277289AC79}" destId="{EFA6596C-4F8D-4701-B981-762A66F91A29}" srcOrd="0" destOrd="0" presId="urn:microsoft.com/office/officeart/2005/8/layout/orgChart1"/>
    <dgm:cxn modelId="{904754BD-A4E6-4C5D-8911-998A935330E5}" type="presParOf" srcId="{EFA6596C-4F8D-4701-B981-762A66F91A29}" destId="{209C1362-65CE-498B-8DDF-12DD3436F444}" srcOrd="0" destOrd="0" presId="urn:microsoft.com/office/officeart/2005/8/layout/orgChart1"/>
    <dgm:cxn modelId="{B49792C4-9BC4-4F94-A0C7-554626934F01}" type="presParOf" srcId="{EFA6596C-4F8D-4701-B981-762A66F91A29}" destId="{2DE4FCA4-B16A-4812-90BE-C1A4C11D2899}" srcOrd="1" destOrd="0" presId="urn:microsoft.com/office/officeart/2005/8/layout/orgChart1"/>
    <dgm:cxn modelId="{D0021BA7-2F12-4181-B64D-B91FF75EB686}" type="presParOf" srcId="{62861A99-877D-4A04-9108-E3277289AC79}" destId="{7EA225D4-ED8C-411F-8948-F356580C4456}" srcOrd="1" destOrd="0" presId="urn:microsoft.com/office/officeart/2005/8/layout/orgChart1"/>
    <dgm:cxn modelId="{DCAA19BC-990C-41E2-B893-0066765C493F}" type="presParOf" srcId="{62861A99-877D-4A04-9108-E3277289AC79}" destId="{742CD802-F73D-47B3-BF72-FC6B9263C0F9}" srcOrd="2" destOrd="0" presId="urn:microsoft.com/office/officeart/2005/8/layout/orgChart1"/>
    <dgm:cxn modelId="{3F1F5688-0F52-4DF7-BC45-CF9FDD003ACA}" type="presParOf" srcId="{742CD802-F73D-47B3-BF72-FC6B9263C0F9}" destId="{02388347-053F-4BC3-93AC-FAD10F8FB72A}" srcOrd="0" destOrd="0" presId="urn:microsoft.com/office/officeart/2005/8/layout/orgChart1"/>
    <dgm:cxn modelId="{171136B0-B4DF-4C50-9800-38E3A3706AE1}" type="presParOf" srcId="{742CD802-F73D-47B3-BF72-FC6B9263C0F9}" destId="{DDC652E4-F001-4CC9-8E45-72537DF86137}" srcOrd="1" destOrd="0" presId="urn:microsoft.com/office/officeart/2005/8/layout/orgChart1"/>
    <dgm:cxn modelId="{8B360B68-DDA4-47CF-B404-1937296512D2}" type="presParOf" srcId="{DDC652E4-F001-4CC9-8E45-72537DF86137}" destId="{669D4B3F-FBEA-4442-89C9-5C74336E17CA}" srcOrd="0" destOrd="0" presId="urn:microsoft.com/office/officeart/2005/8/layout/orgChart1"/>
    <dgm:cxn modelId="{0FC4B664-CEF0-43BC-9225-23C86AF056C4}" type="presParOf" srcId="{669D4B3F-FBEA-4442-89C9-5C74336E17CA}" destId="{921E66B6-198B-4503-92D1-3C677D04E663}" srcOrd="0" destOrd="0" presId="urn:microsoft.com/office/officeart/2005/8/layout/orgChart1"/>
    <dgm:cxn modelId="{9DEFBE9A-8A72-4FCC-A230-E53AA7991321}" type="presParOf" srcId="{669D4B3F-FBEA-4442-89C9-5C74336E17CA}" destId="{87B3ADBA-F389-4C3F-BC79-00462BFF9233}" srcOrd="1" destOrd="0" presId="urn:microsoft.com/office/officeart/2005/8/layout/orgChart1"/>
    <dgm:cxn modelId="{332359C3-7419-41D2-806E-382D86EB6B39}" type="presParOf" srcId="{DDC652E4-F001-4CC9-8E45-72537DF86137}" destId="{552FBD04-3F76-41D2-B6D5-FC368FA111BA}" srcOrd="1" destOrd="0" presId="urn:microsoft.com/office/officeart/2005/8/layout/orgChart1"/>
    <dgm:cxn modelId="{A86249D6-2728-44DE-8685-F4226AE9769A}" type="presParOf" srcId="{DDC652E4-F001-4CC9-8E45-72537DF86137}" destId="{EFD3806B-9C06-4F8B-BD5E-4D976C7D22DF}" srcOrd="2" destOrd="0" presId="urn:microsoft.com/office/officeart/2005/8/layout/orgChart1"/>
    <dgm:cxn modelId="{A36F912A-7624-4E22-8F46-CFB0D001A25F}" type="presParOf" srcId="{EFD3806B-9C06-4F8B-BD5E-4D976C7D22DF}" destId="{35AFE6CD-A916-4653-BF50-DF2542C70E21}" srcOrd="0" destOrd="0" presId="urn:microsoft.com/office/officeart/2005/8/layout/orgChart1"/>
    <dgm:cxn modelId="{797DEB6E-9356-4B41-9E77-EF18AB7B083B}" type="presParOf" srcId="{EFD3806B-9C06-4F8B-BD5E-4D976C7D22DF}" destId="{D39DFA86-B4C4-444B-A4A6-97EE66D11993}" srcOrd="1" destOrd="0" presId="urn:microsoft.com/office/officeart/2005/8/layout/orgChart1"/>
    <dgm:cxn modelId="{1571FBE5-150A-493A-9173-FD1CBD0B79C3}" type="presParOf" srcId="{D39DFA86-B4C4-444B-A4A6-97EE66D11993}" destId="{233872EC-5396-447D-BF7C-2339AFF9921C}" srcOrd="0" destOrd="0" presId="urn:microsoft.com/office/officeart/2005/8/layout/orgChart1"/>
    <dgm:cxn modelId="{D666E06F-0930-4522-A2BF-6189D5F2F667}" type="presParOf" srcId="{233872EC-5396-447D-BF7C-2339AFF9921C}" destId="{73C8508F-0C80-4EE3-B69B-78C2423A5B9B}" srcOrd="0" destOrd="0" presId="urn:microsoft.com/office/officeart/2005/8/layout/orgChart1"/>
    <dgm:cxn modelId="{7837F225-9DBB-4FC3-83B3-77A096534452}" type="presParOf" srcId="{233872EC-5396-447D-BF7C-2339AFF9921C}" destId="{927C772F-A214-43FD-8614-20DB791EDF14}" srcOrd="1" destOrd="0" presId="urn:microsoft.com/office/officeart/2005/8/layout/orgChart1"/>
    <dgm:cxn modelId="{1E65A1BD-BCA0-4C69-BB8E-6860DD4B9DFC}" type="presParOf" srcId="{D39DFA86-B4C4-444B-A4A6-97EE66D11993}" destId="{95C652C2-F86E-4569-9B98-34F29A4D59B5}" srcOrd="1" destOrd="0" presId="urn:microsoft.com/office/officeart/2005/8/layout/orgChart1"/>
    <dgm:cxn modelId="{E6752B5D-4625-41AC-B59A-5F4419E35012}" type="presParOf" srcId="{D39DFA86-B4C4-444B-A4A6-97EE66D11993}" destId="{ABC87D81-2A54-4465-97F8-305BA4ADBC32}" srcOrd="2" destOrd="0" presId="urn:microsoft.com/office/officeart/2005/8/layout/orgChart1"/>
    <dgm:cxn modelId="{7A2207BE-9BC4-4C38-86FF-39668C91A6F6}" type="presParOf" srcId="{EFD3806B-9C06-4F8B-BD5E-4D976C7D22DF}" destId="{F1235736-4446-49C4-8CDB-5EEA79F29D8F}" srcOrd="2" destOrd="0" presId="urn:microsoft.com/office/officeart/2005/8/layout/orgChart1"/>
    <dgm:cxn modelId="{F7A5C84F-C7D9-4E2C-9DD1-442E9CD5234C}" type="presParOf" srcId="{EFD3806B-9C06-4F8B-BD5E-4D976C7D22DF}" destId="{949B8098-E0E6-404C-A2C9-D43519968822}" srcOrd="3" destOrd="0" presId="urn:microsoft.com/office/officeart/2005/8/layout/orgChart1"/>
    <dgm:cxn modelId="{ADBA8D7F-C0C6-4E66-86B4-230C33CB9172}" type="presParOf" srcId="{949B8098-E0E6-404C-A2C9-D43519968822}" destId="{807455D8-93D7-4F94-B5FC-5DB7314F0E04}" srcOrd="0" destOrd="0" presId="urn:microsoft.com/office/officeart/2005/8/layout/orgChart1"/>
    <dgm:cxn modelId="{491D6A94-111D-4210-A853-784A8D0001D8}" type="presParOf" srcId="{807455D8-93D7-4F94-B5FC-5DB7314F0E04}" destId="{20044BA3-7F17-463C-9E56-D3C3E785825A}" srcOrd="0" destOrd="0" presId="urn:microsoft.com/office/officeart/2005/8/layout/orgChart1"/>
    <dgm:cxn modelId="{CBA4E222-F412-4072-8066-1FABFF76CC68}" type="presParOf" srcId="{807455D8-93D7-4F94-B5FC-5DB7314F0E04}" destId="{2B444FE0-9D14-46F0-9A45-189F623A35AD}" srcOrd="1" destOrd="0" presId="urn:microsoft.com/office/officeart/2005/8/layout/orgChart1"/>
    <dgm:cxn modelId="{9ECEF0EC-CCBB-4E5B-BF28-9836844A98DA}" type="presParOf" srcId="{949B8098-E0E6-404C-A2C9-D43519968822}" destId="{15DA30D6-9EC7-4282-921F-145CE613528D}" srcOrd="1" destOrd="0" presId="urn:microsoft.com/office/officeart/2005/8/layout/orgChart1"/>
    <dgm:cxn modelId="{CF397E2C-80EC-4178-8F5C-4A362542ABB1}" type="presParOf" srcId="{15DA30D6-9EC7-4282-921F-145CE613528D}" destId="{166CD9F6-68BE-4E10-AFF1-DF997FBF31FF}" srcOrd="0" destOrd="0" presId="urn:microsoft.com/office/officeart/2005/8/layout/orgChart1"/>
    <dgm:cxn modelId="{DE5EA02E-5E9B-4E7B-A2AB-AA279A9CD20D}" type="presParOf" srcId="{15DA30D6-9EC7-4282-921F-145CE613528D}" destId="{7CAED29E-CABF-4F0F-8D7A-F2A5A22A3998}" srcOrd="1" destOrd="0" presId="urn:microsoft.com/office/officeart/2005/8/layout/orgChart1"/>
    <dgm:cxn modelId="{604B9908-4685-478B-B9BF-8C66740AA6C2}" type="presParOf" srcId="{7CAED29E-CABF-4F0F-8D7A-F2A5A22A3998}" destId="{17F46979-06A3-4E13-A7E4-740F240B7A0E}" srcOrd="0" destOrd="0" presId="urn:microsoft.com/office/officeart/2005/8/layout/orgChart1"/>
    <dgm:cxn modelId="{A4F04DC9-BC28-46E0-ADC7-50734EF7282D}" type="presParOf" srcId="{17F46979-06A3-4E13-A7E4-740F240B7A0E}" destId="{3E78F7CA-C90E-4CD9-B490-E5E172855050}" srcOrd="0" destOrd="0" presId="urn:microsoft.com/office/officeart/2005/8/layout/orgChart1"/>
    <dgm:cxn modelId="{51A49B37-40C0-4877-83A2-9104C3621BDE}" type="presParOf" srcId="{17F46979-06A3-4E13-A7E4-740F240B7A0E}" destId="{177814F4-41C2-4617-812C-392D7B317037}" srcOrd="1" destOrd="0" presId="urn:microsoft.com/office/officeart/2005/8/layout/orgChart1"/>
    <dgm:cxn modelId="{5F25D83F-6861-40AC-B794-148C5AEFD374}" type="presParOf" srcId="{7CAED29E-CABF-4F0F-8D7A-F2A5A22A3998}" destId="{0385401B-94B3-46D8-AC46-A93331ECFE21}" srcOrd="1" destOrd="0" presId="urn:microsoft.com/office/officeart/2005/8/layout/orgChart1"/>
    <dgm:cxn modelId="{09C5359D-E02D-430E-AF11-057C7A0B1913}" type="presParOf" srcId="{0385401B-94B3-46D8-AC46-A93331ECFE21}" destId="{559C8F9E-43B9-4B63-B9B0-53E1B6A3136B}" srcOrd="0" destOrd="0" presId="urn:microsoft.com/office/officeart/2005/8/layout/orgChart1"/>
    <dgm:cxn modelId="{53DFEBEB-290D-433D-A526-F147D555746E}" type="presParOf" srcId="{0385401B-94B3-46D8-AC46-A93331ECFE21}" destId="{D0BDA175-E4A6-47CD-95A6-7FFB58F2B70B}" srcOrd="1" destOrd="0" presId="urn:microsoft.com/office/officeart/2005/8/layout/orgChart1"/>
    <dgm:cxn modelId="{D643EF25-BF61-49BC-9506-D6ED4446EBAD}" type="presParOf" srcId="{D0BDA175-E4A6-47CD-95A6-7FFB58F2B70B}" destId="{763BE7C0-2728-4C91-8F8D-10B0D208E4D5}" srcOrd="0" destOrd="0" presId="urn:microsoft.com/office/officeart/2005/8/layout/orgChart1"/>
    <dgm:cxn modelId="{6DB99D8F-F0CC-4E89-8C19-45A526C14F34}" type="presParOf" srcId="{763BE7C0-2728-4C91-8F8D-10B0D208E4D5}" destId="{7D734E44-95F2-48D2-A2C8-DDF41F8D2F34}" srcOrd="0" destOrd="0" presId="urn:microsoft.com/office/officeart/2005/8/layout/orgChart1"/>
    <dgm:cxn modelId="{377864C0-9A88-43BC-9B55-9F12644709DD}" type="presParOf" srcId="{763BE7C0-2728-4C91-8F8D-10B0D208E4D5}" destId="{2B75F9A4-00F7-4D3A-82DC-AADFB874816A}" srcOrd="1" destOrd="0" presId="urn:microsoft.com/office/officeart/2005/8/layout/orgChart1"/>
    <dgm:cxn modelId="{6429D357-FE5F-45EC-883D-5518FA82E741}" type="presParOf" srcId="{D0BDA175-E4A6-47CD-95A6-7FFB58F2B70B}" destId="{6854C74F-31C9-446F-B1A8-D787F60C8FE8}" srcOrd="1" destOrd="0" presId="urn:microsoft.com/office/officeart/2005/8/layout/orgChart1"/>
    <dgm:cxn modelId="{264ED85D-7035-4762-AF68-B89DB7C4ED4A}" type="presParOf" srcId="{6854C74F-31C9-446F-B1A8-D787F60C8FE8}" destId="{ACCB47D8-7591-4C9A-BD97-DEBBD65D17AC}" srcOrd="0" destOrd="0" presId="urn:microsoft.com/office/officeart/2005/8/layout/orgChart1"/>
    <dgm:cxn modelId="{540D200C-FE31-4779-A21E-DBEC945C2E2A}" type="presParOf" srcId="{6854C74F-31C9-446F-B1A8-D787F60C8FE8}" destId="{ED0DDD03-1523-482F-BCB9-555D890A1A44}" srcOrd="1" destOrd="0" presId="urn:microsoft.com/office/officeart/2005/8/layout/orgChart1"/>
    <dgm:cxn modelId="{F900A934-3725-4ADE-819A-1F3F699CDF4B}" type="presParOf" srcId="{ED0DDD03-1523-482F-BCB9-555D890A1A44}" destId="{3F794A7E-2F76-4958-BEBB-982CB219963C}" srcOrd="0" destOrd="0" presId="urn:microsoft.com/office/officeart/2005/8/layout/orgChart1"/>
    <dgm:cxn modelId="{A96A8C39-90FF-4924-8914-9BBF4CA3CC5E}" type="presParOf" srcId="{3F794A7E-2F76-4958-BEBB-982CB219963C}" destId="{B13D213E-0DB6-4C1C-A0B6-7C345B3CC317}" srcOrd="0" destOrd="0" presId="urn:microsoft.com/office/officeart/2005/8/layout/orgChart1"/>
    <dgm:cxn modelId="{72298F0F-ADE8-4924-A7FC-91C93BCB7868}" type="presParOf" srcId="{3F794A7E-2F76-4958-BEBB-982CB219963C}" destId="{D650C18C-5CCB-4D2D-BBF9-E74A38783461}" srcOrd="1" destOrd="0" presId="urn:microsoft.com/office/officeart/2005/8/layout/orgChart1"/>
    <dgm:cxn modelId="{6C6E68F1-138F-4A39-92BA-5C487D8DFA95}" type="presParOf" srcId="{ED0DDD03-1523-482F-BCB9-555D890A1A44}" destId="{0C75DEF3-897A-4A0F-BB64-400F4440E40D}" srcOrd="1" destOrd="0" presId="urn:microsoft.com/office/officeart/2005/8/layout/orgChart1"/>
    <dgm:cxn modelId="{C6D2747C-89FF-4AF2-B280-C5E749A3B852}" type="presParOf" srcId="{0C75DEF3-897A-4A0F-BB64-400F4440E40D}" destId="{A0558A2B-372C-43BD-95DB-AC417D460632}" srcOrd="0" destOrd="0" presId="urn:microsoft.com/office/officeart/2005/8/layout/orgChart1"/>
    <dgm:cxn modelId="{EA9A6D80-B13D-45E4-92A2-D95E5AC1671B}" type="presParOf" srcId="{0C75DEF3-897A-4A0F-BB64-400F4440E40D}" destId="{2CDDF71E-F824-455F-9E6C-484627B1E9F0}" srcOrd="1" destOrd="0" presId="urn:microsoft.com/office/officeart/2005/8/layout/orgChart1"/>
    <dgm:cxn modelId="{32655CC7-9486-4986-97AF-FA9DEAE392E0}" type="presParOf" srcId="{2CDDF71E-F824-455F-9E6C-484627B1E9F0}" destId="{D3DF1B60-CE18-4604-9478-7B58EF979B47}" srcOrd="0" destOrd="0" presId="urn:microsoft.com/office/officeart/2005/8/layout/orgChart1"/>
    <dgm:cxn modelId="{413FFC4E-F568-4B6A-958E-12E3C5CCBFD5}" type="presParOf" srcId="{D3DF1B60-CE18-4604-9478-7B58EF979B47}" destId="{3AE2631C-8608-409A-8264-DB6889915B3A}" srcOrd="0" destOrd="0" presId="urn:microsoft.com/office/officeart/2005/8/layout/orgChart1"/>
    <dgm:cxn modelId="{557664AD-A21A-4F80-9C0F-B441598A2FD6}" type="presParOf" srcId="{D3DF1B60-CE18-4604-9478-7B58EF979B47}" destId="{D6990E54-660F-44BB-B60C-6671591C2630}" srcOrd="1" destOrd="0" presId="urn:microsoft.com/office/officeart/2005/8/layout/orgChart1"/>
    <dgm:cxn modelId="{27C48D4B-962B-4683-810A-AAA396C71AB0}" type="presParOf" srcId="{2CDDF71E-F824-455F-9E6C-484627B1E9F0}" destId="{A3D518B6-74A2-40F2-BC55-7274AB3EAD1F}" srcOrd="1" destOrd="0" presId="urn:microsoft.com/office/officeart/2005/8/layout/orgChart1"/>
    <dgm:cxn modelId="{9D609894-E9FD-49AE-9231-C695E8A91A49}" type="presParOf" srcId="{A3D518B6-74A2-40F2-BC55-7274AB3EAD1F}" destId="{5510E705-7DC8-469F-80D1-644D7E8379B5}" srcOrd="0" destOrd="0" presId="urn:microsoft.com/office/officeart/2005/8/layout/orgChart1"/>
    <dgm:cxn modelId="{7F10F175-E72C-4AA3-B466-CAAD77787819}" type="presParOf" srcId="{A3D518B6-74A2-40F2-BC55-7274AB3EAD1F}" destId="{280B6C0C-D11B-4F04-B60B-73110A3D6612}" srcOrd="1" destOrd="0" presId="urn:microsoft.com/office/officeart/2005/8/layout/orgChart1"/>
    <dgm:cxn modelId="{CD92D65E-D4B7-47AD-A8D8-88F4B72F8A72}" type="presParOf" srcId="{280B6C0C-D11B-4F04-B60B-73110A3D6612}" destId="{203C9996-F744-4911-A156-FC4FBB14EF08}" srcOrd="0" destOrd="0" presId="urn:microsoft.com/office/officeart/2005/8/layout/orgChart1"/>
    <dgm:cxn modelId="{8F70FD63-DB5F-4B74-9C36-77D5E15C1DE7}" type="presParOf" srcId="{203C9996-F744-4911-A156-FC4FBB14EF08}" destId="{107B177D-24DA-4F0C-921F-147CCA10DBA4}" srcOrd="0" destOrd="0" presId="urn:microsoft.com/office/officeart/2005/8/layout/orgChart1"/>
    <dgm:cxn modelId="{F3B41011-F3AE-462B-A3B9-9B11FA3A035D}" type="presParOf" srcId="{203C9996-F744-4911-A156-FC4FBB14EF08}" destId="{9D9C15D9-37D4-4D28-99D9-0C1586D20FF2}" srcOrd="1" destOrd="0" presId="urn:microsoft.com/office/officeart/2005/8/layout/orgChart1"/>
    <dgm:cxn modelId="{79E60339-7222-451F-B806-E130C3EADC11}" type="presParOf" srcId="{280B6C0C-D11B-4F04-B60B-73110A3D6612}" destId="{E7875069-0A61-4B9F-B098-EBC7CBCBD363}" srcOrd="1" destOrd="0" presId="urn:microsoft.com/office/officeart/2005/8/layout/orgChart1"/>
    <dgm:cxn modelId="{C8489B62-E370-43B5-90DB-2F1E3A559138}" type="presParOf" srcId="{E7875069-0A61-4B9F-B098-EBC7CBCBD363}" destId="{3578F669-E862-4847-8687-4858B3009D43}" srcOrd="0" destOrd="0" presId="urn:microsoft.com/office/officeart/2005/8/layout/orgChart1"/>
    <dgm:cxn modelId="{1940D11C-15BD-45A2-BB8E-7319D888DDCE}" type="presParOf" srcId="{E7875069-0A61-4B9F-B098-EBC7CBCBD363}" destId="{86A8529A-DA7D-49B2-993E-4E2F311A296A}" srcOrd="1" destOrd="0" presId="urn:microsoft.com/office/officeart/2005/8/layout/orgChart1"/>
    <dgm:cxn modelId="{49B7AE3A-095E-43A6-B746-EC73354EE7DB}" type="presParOf" srcId="{86A8529A-DA7D-49B2-993E-4E2F311A296A}" destId="{99B10618-9C6B-445C-86B8-F9119F82E36D}" srcOrd="0" destOrd="0" presId="urn:microsoft.com/office/officeart/2005/8/layout/orgChart1"/>
    <dgm:cxn modelId="{65EF80C4-56B6-4284-B242-347D527C661F}" type="presParOf" srcId="{99B10618-9C6B-445C-86B8-F9119F82E36D}" destId="{22B2C559-5986-4C67-9644-0A2D4FB97B51}" srcOrd="0" destOrd="0" presId="urn:microsoft.com/office/officeart/2005/8/layout/orgChart1"/>
    <dgm:cxn modelId="{0FA8B805-3968-419E-BB78-7299B255EEEE}" type="presParOf" srcId="{99B10618-9C6B-445C-86B8-F9119F82E36D}" destId="{2D691561-728F-4CFC-93DF-50006322469C}" srcOrd="1" destOrd="0" presId="urn:microsoft.com/office/officeart/2005/8/layout/orgChart1"/>
    <dgm:cxn modelId="{67C6D16D-C387-484A-AA0D-44CD682C6730}" type="presParOf" srcId="{86A8529A-DA7D-49B2-993E-4E2F311A296A}" destId="{AF852F62-4327-426D-AF8F-246AEFA9365B}" srcOrd="1" destOrd="0" presId="urn:microsoft.com/office/officeart/2005/8/layout/orgChart1"/>
    <dgm:cxn modelId="{5C594A3A-F5FD-486D-9A5C-EBA3F70CD16F}" type="presParOf" srcId="{AF852F62-4327-426D-AF8F-246AEFA9365B}" destId="{BD30F0EB-22CA-4CDE-918C-C0560E76ABE7}" srcOrd="0" destOrd="0" presId="urn:microsoft.com/office/officeart/2005/8/layout/orgChart1"/>
    <dgm:cxn modelId="{5E2D8417-56AF-405C-BAE3-716A88178101}" type="presParOf" srcId="{AF852F62-4327-426D-AF8F-246AEFA9365B}" destId="{D2B150EF-BA10-4959-AE41-BAAE12013869}" srcOrd="1" destOrd="0" presId="urn:microsoft.com/office/officeart/2005/8/layout/orgChart1"/>
    <dgm:cxn modelId="{445B6BC7-B232-44B4-A207-6AFF1A13846A}" type="presParOf" srcId="{D2B150EF-BA10-4959-AE41-BAAE12013869}" destId="{B7B5BA57-831A-45FE-A878-D3A40CC05FBE}" srcOrd="0" destOrd="0" presId="urn:microsoft.com/office/officeart/2005/8/layout/orgChart1"/>
    <dgm:cxn modelId="{8F6993E4-5499-4B45-B3C3-FBED0BD90CC0}" type="presParOf" srcId="{B7B5BA57-831A-45FE-A878-D3A40CC05FBE}" destId="{20027351-711D-408D-A3B5-58E687E283B5}" srcOrd="0" destOrd="0" presId="urn:microsoft.com/office/officeart/2005/8/layout/orgChart1"/>
    <dgm:cxn modelId="{19777681-12F6-4F36-BF5E-BB3BF08ED1E8}" type="presParOf" srcId="{B7B5BA57-831A-45FE-A878-D3A40CC05FBE}" destId="{626A938A-1C16-4D26-8AF9-89174E417BBD}" srcOrd="1" destOrd="0" presId="urn:microsoft.com/office/officeart/2005/8/layout/orgChart1"/>
    <dgm:cxn modelId="{77589879-DBC0-4CE4-9436-DF53B7570D75}" type="presParOf" srcId="{D2B150EF-BA10-4959-AE41-BAAE12013869}" destId="{EADAC16D-0D04-4D61-AC70-C202762B1EF9}" srcOrd="1" destOrd="0" presId="urn:microsoft.com/office/officeart/2005/8/layout/orgChart1"/>
    <dgm:cxn modelId="{1E6DC285-6765-4956-879E-8835C2F531BE}" type="presParOf" srcId="{D2B150EF-BA10-4959-AE41-BAAE12013869}" destId="{B7AC62A2-EFCC-4880-AD7A-7235D95D2251}" srcOrd="2" destOrd="0" presId="urn:microsoft.com/office/officeart/2005/8/layout/orgChart1"/>
    <dgm:cxn modelId="{27D12060-0E9D-46FA-BCE3-D1434BE5EF6A}" type="presParOf" srcId="{86A8529A-DA7D-49B2-993E-4E2F311A296A}" destId="{619DE5E8-8487-4404-A034-CDDFA7B48F67}" srcOrd="2" destOrd="0" presId="urn:microsoft.com/office/officeart/2005/8/layout/orgChart1"/>
    <dgm:cxn modelId="{B81C8236-289B-4A3B-A2E3-62D87A5C5660}" type="presParOf" srcId="{280B6C0C-D11B-4F04-B60B-73110A3D6612}" destId="{D7125D18-E113-4A53-8E12-7869A30C3950}" srcOrd="2" destOrd="0" presId="urn:microsoft.com/office/officeart/2005/8/layout/orgChart1"/>
    <dgm:cxn modelId="{1EE3F773-35BB-40EB-92D7-E852651DAE70}" type="presParOf" srcId="{A3D518B6-74A2-40F2-BC55-7274AB3EAD1F}" destId="{D560A1BA-0E45-4507-AA0A-C037C1F01BB5}" srcOrd="2" destOrd="0" presId="urn:microsoft.com/office/officeart/2005/8/layout/orgChart1"/>
    <dgm:cxn modelId="{7DF3051E-8C71-488E-B761-09F9F8E5B812}" type="presParOf" srcId="{A3D518B6-74A2-40F2-BC55-7274AB3EAD1F}" destId="{A505C5D2-0E9E-4FF8-9433-BD1025D85689}" srcOrd="3" destOrd="0" presId="urn:microsoft.com/office/officeart/2005/8/layout/orgChart1"/>
    <dgm:cxn modelId="{E44E94B8-448D-484A-B094-4833085DBE50}" type="presParOf" srcId="{A505C5D2-0E9E-4FF8-9433-BD1025D85689}" destId="{B7DFF327-3FEB-4A86-99E3-787142A64F4F}" srcOrd="0" destOrd="0" presId="urn:microsoft.com/office/officeart/2005/8/layout/orgChart1"/>
    <dgm:cxn modelId="{6947EF4A-2551-41A7-B6BD-51AC44ED9D61}" type="presParOf" srcId="{B7DFF327-3FEB-4A86-99E3-787142A64F4F}" destId="{8BA8FA26-296A-4F95-8902-237C6A834495}" srcOrd="0" destOrd="0" presId="urn:microsoft.com/office/officeart/2005/8/layout/orgChart1"/>
    <dgm:cxn modelId="{7C541B4C-1932-4829-9D27-CAE2A2F85914}" type="presParOf" srcId="{B7DFF327-3FEB-4A86-99E3-787142A64F4F}" destId="{F9BB1BE7-8279-4CB8-917A-DD3F7E9F84ED}" srcOrd="1" destOrd="0" presId="urn:microsoft.com/office/officeart/2005/8/layout/orgChart1"/>
    <dgm:cxn modelId="{CB04B00E-BE08-4416-A672-927D21A09193}" type="presParOf" srcId="{A505C5D2-0E9E-4FF8-9433-BD1025D85689}" destId="{FB9D4CA3-A1E6-4F05-B0C8-1A1C355D2EC0}" srcOrd="1" destOrd="0" presId="urn:microsoft.com/office/officeart/2005/8/layout/orgChart1"/>
    <dgm:cxn modelId="{553F3FD0-8AE2-4EF5-BD28-7E084DB555A5}" type="presParOf" srcId="{FB9D4CA3-A1E6-4F05-B0C8-1A1C355D2EC0}" destId="{FA211A56-1926-4A1C-AC7F-E67C1B3A75D9}" srcOrd="0" destOrd="0" presId="urn:microsoft.com/office/officeart/2005/8/layout/orgChart1"/>
    <dgm:cxn modelId="{4835D0CE-1E5A-4F5E-B595-DA7658D0CB96}" type="presParOf" srcId="{FB9D4CA3-A1E6-4F05-B0C8-1A1C355D2EC0}" destId="{1BBFEB31-7238-474D-BE83-ED2EF2D75444}" srcOrd="1" destOrd="0" presId="urn:microsoft.com/office/officeart/2005/8/layout/orgChart1"/>
    <dgm:cxn modelId="{F946C75A-C311-4F59-9467-89C91982E594}" type="presParOf" srcId="{1BBFEB31-7238-474D-BE83-ED2EF2D75444}" destId="{3D231338-BA73-407A-AC53-17DD4D00E845}" srcOrd="0" destOrd="0" presId="urn:microsoft.com/office/officeart/2005/8/layout/orgChart1"/>
    <dgm:cxn modelId="{52AB6BD7-4311-4244-AE4E-C648F0022062}" type="presParOf" srcId="{3D231338-BA73-407A-AC53-17DD4D00E845}" destId="{5C8CF8E9-1DCC-43F9-B36E-EF8BB486E520}" srcOrd="0" destOrd="0" presId="urn:microsoft.com/office/officeart/2005/8/layout/orgChart1"/>
    <dgm:cxn modelId="{22076177-057F-4B05-BFF2-CB2BE5397678}" type="presParOf" srcId="{3D231338-BA73-407A-AC53-17DD4D00E845}" destId="{2C2FD55B-DB25-4487-9A6C-0BC30853CF4C}" srcOrd="1" destOrd="0" presId="urn:microsoft.com/office/officeart/2005/8/layout/orgChart1"/>
    <dgm:cxn modelId="{1C4614EA-46AA-4433-8010-C76D4CD13A65}" type="presParOf" srcId="{1BBFEB31-7238-474D-BE83-ED2EF2D75444}" destId="{AD1D7309-81C6-452A-851E-1AE0260781F1}" srcOrd="1" destOrd="0" presId="urn:microsoft.com/office/officeart/2005/8/layout/orgChart1"/>
    <dgm:cxn modelId="{AD91E2D9-FF0B-4717-9FDD-3EF1EF0FD35F}" type="presParOf" srcId="{AD1D7309-81C6-452A-851E-1AE0260781F1}" destId="{5E9FA4DB-27BF-4D83-BAD7-8E07FF881FA1}" srcOrd="0" destOrd="0" presId="urn:microsoft.com/office/officeart/2005/8/layout/orgChart1"/>
    <dgm:cxn modelId="{CC853487-D8B7-4CE4-A78B-E44F0261C495}" type="presParOf" srcId="{AD1D7309-81C6-452A-851E-1AE0260781F1}" destId="{9B8F6998-4DC7-4643-914A-817BCF2FE06A}" srcOrd="1" destOrd="0" presId="urn:microsoft.com/office/officeart/2005/8/layout/orgChart1"/>
    <dgm:cxn modelId="{53A183B4-B736-40BF-8B7C-0F0E47D4684E}" type="presParOf" srcId="{9B8F6998-4DC7-4643-914A-817BCF2FE06A}" destId="{EC79E68B-7A24-4215-B080-263CD35BB81D}" srcOrd="0" destOrd="0" presId="urn:microsoft.com/office/officeart/2005/8/layout/orgChart1"/>
    <dgm:cxn modelId="{51E4864D-9F64-4DF1-8D50-9E21452B48B9}" type="presParOf" srcId="{EC79E68B-7A24-4215-B080-263CD35BB81D}" destId="{F0B59E15-2929-483A-98EF-52772BE1216B}" srcOrd="0" destOrd="0" presId="urn:microsoft.com/office/officeart/2005/8/layout/orgChart1"/>
    <dgm:cxn modelId="{6EFE3091-D483-4AE3-B136-3A97F0ACDC8D}" type="presParOf" srcId="{EC79E68B-7A24-4215-B080-263CD35BB81D}" destId="{D11C0283-AFF6-417B-B1D9-6539CF4FC605}" srcOrd="1" destOrd="0" presId="urn:microsoft.com/office/officeart/2005/8/layout/orgChart1"/>
    <dgm:cxn modelId="{9767F5CD-5C8F-4535-AB66-5831623293EE}" type="presParOf" srcId="{9B8F6998-4DC7-4643-914A-817BCF2FE06A}" destId="{F97DDA18-6D1B-4B34-9835-86315325EFCF}" srcOrd="1" destOrd="0" presId="urn:microsoft.com/office/officeart/2005/8/layout/orgChart1"/>
    <dgm:cxn modelId="{6BD7598A-E581-4F82-91A4-D0C6C6BE6F2E}" type="presParOf" srcId="{9B8F6998-4DC7-4643-914A-817BCF2FE06A}" destId="{439454B4-DF44-4E9D-AA25-507B35A913DF}" srcOrd="2" destOrd="0" presId="urn:microsoft.com/office/officeart/2005/8/layout/orgChart1"/>
    <dgm:cxn modelId="{DA889C2F-C6AC-49A2-BDCB-8CE6627495B2}" type="presParOf" srcId="{1BBFEB31-7238-474D-BE83-ED2EF2D75444}" destId="{AF233662-D37D-4757-B69D-6B739FAEE039}" srcOrd="2" destOrd="0" presId="urn:microsoft.com/office/officeart/2005/8/layout/orgChart1"/>
    <dgm:cxn modelId="{7DCE0527-A384-4999-B3BB-A458F9AB62A9}" type="presParOf" srcId="{A505C5D2-0E9E-4FF8-9433-BD1025D85689}" destId="{60374CD2-BFA0-4262-A85A-0DFBF436F3FA}" srcOrd="2" destOrd="0" presId="urn:microsoft.com/office/officeart/2005/8/layout/orgChart1"/>
    <dgm:cxn modelId="{B3672406-102F-4428-A436-B32C6A730DAB}" type="presParOf" srcId="{2CDDF71E-F824-455F-9E6C-484627B1E9F0}" destId="{1A9340BA-45B3-447A-B93A-0C3D51A29F52}" srcOrd="2" destOrd="0" presId="urn:microsoft.com/office/officeart/2005/8/layout/orgChart1"/>
    <dgm:cxn modelId="{AF096E85-84BF-4D81-ABC6-A30A987A12AB}" type="presParOf" srcId="{ED0DDD03-1523-482F-BCB9-555D890A1A44}" destId="{DB67106D-FC3A-4ACC-9197-E05F884B4344}" srcOrd="2" destOrd="0" presId="urn:microsoft.com/office/officeart/2005/8/layout/orgChart1"/>
    <dgm:cxn modelId="{9A2B532B-6852-413E-8A63-9529D587A973}" type="presParOf" srcId="{D0BDA175-E4A6-47CD-95A6-7FFB58F2B70B}" destId="{5F1AF4C0-7E15-4588-8051-85736B6498FE}" srcOrd="2" destOrd="0" presId="urn:microsoft.com/office/officeart/2005/8/layout/orgChart1"/>
    <dgm:cxn modelId="{DBE9CD64-DB7C-43E2-86F3-CDB01C080314}" type="presParOf" srcId="{7CAED29E-CABF-4F0F-8D7A-F2A5A22A3998}" destId="{5CD54EBA-65BE-4B1F-8FEA-F2D40DCAA4B4}" srcOrd="2" destOrd="0" presId="urn:microsoft.com/office/officeart/2005/8/layout/orgChart1"/>
    <dgm:cxn modelId="{17B2A677-7335-47CD-958A-A3E95A6FA2B1}" type="presParOf" srcId="{949B8098-E0E6-404C-A2C9-D43519968822}" destId="{0A2091B9-A110-4153-A55D-8A2214C17458}" srcOrd="2" destOrd="0" presId="urn:microsoft.com/office/officeart/2005/8/layout/orgChart1"/>
    <dgm:cxn modelId="{A69DA17C-9BBA-4469-B3EC-FC5F6134E496}" type="presParOf" srcId="{C76BD3C9-C8C1-414F-AA9B-D43C1E8591E2}" destId="{49AE60FD-1D4F-4F14-B6EB-801D0832F32E}" srcOrd="2" destOrd="0" presId="urn:microsoft.com/office/officeart/2005/8/layout/orgChart1"/>
    <dgm:cxn modelId="{515CBBD6-B1A4-4CD1-A63F-09F429C84F88}" type="presParOf" srcId="{15C2CFCB-DB2E-45BD-A7DD-B149EB583054}" destId="{82D9419D-FC27-4D38-825D-3E2297C4B297}" srcOrd="2" destOrd="0" presId="urn:microsoft.com/office/officeart/2005/8/layout/orgChart1"/>
    <dgm:cxn modelId="{2C46F341-AC41-4C61-B2CB-30B1058D25A1}" type="presParOf" srcId="{34A48B50-05D1-4592-B272-1A22C05E6796}" destId="{183276BC-A8E8-4FFB-B420-2D142DEEA0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57C64-7FFC-4073-96B7-E32422B4A781}">
      <dsp:nvSpPr>
        <dsp:cNvPr id="0" name=""/>
        <dsp:cNvSpPr/>
      </dsp:nvSpPr>
      <dsp:spPr>
        <a:xfrm rot="10800000">
          <a:off x="1511805" y="177"/>
          <a:ext cx="4880796" cy="1129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/>
            <a:t>2006</a:t>
          </a:r>
          <a:r>
            <a:rPr lang="it-IT" sz="2200" kern="1200" dirty="0" smtClean="0"/>
            <a:t>: </a:t>
          </a:r>
          <a:r>
            <a:rPr lang="it-IT" sz="2200" kern="1200" dirty="0" err="1" smtClean="0"/>
            <a:t>MSc</a:t>
          </a:r>
          <a:r>
            <a:rPr lang="it-IT" sz="2200" kern="1200" dirty="0" smtClean="0"/>
            <a:t> in Computer Science </a:t>
          </a:r>
          <a:r>
            <a:rPr lang="it-IT" sz="2200" kern="1200" dirty="0" err="1" smtClean="0"/>
            <a:t>Engineering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at</a:t>
          </a:r>
          <a:r>
            <a:rPr lang="it-IT" sz="2200" kern="1200" dirty="0" smtClean="0"/>
            <a:t> Politecnico di Bari  </a:t>
          </a:r>
          <a:endParaRPr lang="en-GB" sz="2200" kern="1200" dirty="0"/>
        </a:p>
      </dsp:txBody>
      <dsp:txXfrm rot="10800000">
        <a:off x="1794236" y="177"/>
        <a:ext cx="4598365" cy="1129726"/>
      </dsp:txXfrm>
    </dsp:sp>
    <dsp:sp modelId="{9E0505D4-61D6-47E1-80EB-56BB1C9CB072}">
      <dsp:nvSpPr>
        <dsp:cNvPr id="0" name=""/>
        <dsp:cNvSpPr/>
      </dsp:nvSpPr>
      <dsp:spPr>
        <a:xfrm>
          <a:off x="946941" y="177"/>
          <a:ext cx="1129726" cy="11297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5D3FC-3F54-4F71-8BF9-8EF0203FA551}">
      <dsp:nvSpPr>
        <dsp:cNvPr id="0" name=""/>
        <dsp:cNvSpPr/>
      </dsp:nvSpPr>
      <dsp:spPr>
        <a:xfrm rot="10800000">
          <a:off x="1534577" y="1467136"/>
          <a:ext cx="4880796" cy="1129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/>
            <a:t>Msc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Thesis</a:t>
          </a:r>
          <a:r>
            <a:rPr lang="it-IT" sz="2200" kern="1200" dirty="0" smtClean="0"/>
            <a:t> and stage </a:t>
          </a:r>
          <a:r>
            <a:rPr lang="it-IT" sz="2200" kern="1200" dirty="0" err="1" smtClean="0"/>
            <a:t>at</a:t>
          </a:r>
          <a:r>
            <a:rPr lang="it-IT" sz="2200" kern="1200" dirty="0" smtClean="0"/>
            <a:t> </a:t>
          </a:r>
          <a:r>
            <a:rPr lang="it-IT" sz="2200" b="1" kern="1200" dirty="0" smtClean="0"/>
            <a:t>IBM</a:t>
          </a:r>
          <a:r>
            <a:rPr lang="it-IT" sz="2200" kern="1200" dirty="0" smtClean="0"/>
            <a:t> – Knowledge </a:t>
          </a:r>
          <a:r>
            <a:rPr lang="it-IT" sz="2200" kern="1200" dirty="0" err="1" smtClean="0"/>
            <a:t>Factory</a:t>
          </a:r>
          <a:r>
            <a:rPr lang="it-IT" sz="2200" kern="1200" dirty="0" smtClean="0"/>
            <a:t> -BARI </a:t>
          </a:r>
          <a:endParaRPr lang="en-GB" sz="2200" kern="1200" dirty="0"/>
        </a:p>
      </dsp:txBody>
      <dsp:txXfrm rot="10800000">
        <a:off x="1817008" y="1467136"/>
        <a:ext cx="4598365" cy="1129726"/>
      </dsp:txXfrm>
    </dsp:sp>
    <dsp:sp modelId="{8D2C9188-70D9-4EF5-9AE9-8C63F6E2C197}">
      <dsp:nvSpPr>
        <dsp:cNvPr id="0" name=""/>
        <dsp:cNvSpPr/>
      </dsp:nvSpPr>
      <dsp:spPr>
        <a:xfrm>
          <a:off x="924169" y="1741993"/>
          <a:ext cx="1220816" cy="5800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7B6C5-8011-42AD-ADF8-8DFD68A9A579}">
      <dsp:nvSpPr>
        <dsp:cNvPr id="0" name=""/>
        <dsp:cNvSpPr/>
      </dsp:nvSpPr>
      <dsp:spPr>
        <a:xfrm rot="10800000">
          <a:off x="1546069" y="2934095"/>
          <a:ext cx="4880796" cy="1129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/>
            <a:t>2007</a:t>
          </a:r>
          <a:r>
            <a:rPr lang="it-IT" sz="2200" kern="1200" dirty="0" smtClean="0"/>
            <a:t>: Sintesi </a:t>
          </a:r>
          <a:r>
            <a:rPr lang="it-IT" sz="2200" kern="1200" dirty="0" err="1" smtClean="0"/>
            <a:t>SCpA</a:t>
          </a:r>
          <a:r>
            <a:rPr lang="it-IT" sz="2200" kern="1200" dirty="0" smtClean="0"/>
            <a:t>, software </a:t>
          </a:r>
          <a:r>
            <a:rPr lang="it-IT" sz="2200" kern="1200" dirty="0" err="1" smtClean="0"/>
            <a:t>developer</a:t>
          </a:r>
          <a:r>
            <a:rPr lang="it-IT" sz="2200" kern="1200" dirty="0" smtClean="0"/>
            <a:t>, </a:t>
          </a:r>
          <a:r>
            <a:rPr lang="it-IT" sz="2200" kern="1200" dirty="0" err="1" smtClean="0"/>
            <a:t>HMIs</a:t>
          </a:r>
          <a:r>
            <a:rPr lang="it-IT" sz="2200" kern="1200" dirty="0" smtClean="0"/>
            <a:t>, </a:t>
          </a:r>
          <a:r>
            <a:rPr lang="it-IT" sz="2200" kern="1200" dirty="0" err="1" smtClean="0"/>
            <a:t>numerical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controls</a:t>
          </a:r>
          <a:endParaRPr lang="en-GB" sz="2200" kern="1200" dirty="0"/>
        </a:p>
      </dsp:txBody>
      <dsp:txXfrm rot="10800000">
        <a:off x="1828500" y="2934095"/>
        <a:ext cx="4598365" cy="1129726"/>
      </dsp:txXfrm>
    </dsp:sp>
    <dsp:sp modelId="{35EE8C95-1775-4CE5-956D-529F357EAA89}">
      <dsp:nvSpPr>
        <dsp:cNvPr id="0" name=""/>
        <dsp:cNvSpPr/>
      </dsp:nvSpPr>
      <dsp:spPr>
        <a:xfrm>
          <a:off x="912677" y="3352534"/>
          <a:ext cx="1266785" cy="29284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57C64-7FFC-4073-96B7-E32422B4A781}">
      <dsp:nvSpPr>
        <dsp:cNvPr id="0" name=""/>
        <dsp:cNvSpPr/>
      </dsp:nvSpPr>
      <dsp:spPr>
        <a:xfrm rot="10800000">
          <a:off x="1062687" y="1284"/>
          <a:ext cx="5727609" cy="11279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2013</a:t>
          </a:r>
          <a:r>
            <a:rPr lang="it-IT" sz="2000" kern="1200" dirty="0" smtClean="0"/>
            <a:t>: </a:t>
          </a:r>
          <a:r>
            <a:rPr lang="en-GB" sz="2000" kern="1200" dirty="0" smtClean="0"/>
            <a:t>Research fellow at Institute of Industrial Technologies and Automation (CNR).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 rot="10800000">
        <a:off x="1344670" y="1284"/>
        <a:ext cx="5445626" cy="1127932"/>
      </dsp:txXfrm>
    </dsp:sp>
    <dsp:sp modelId="{9E0505D4-61D6-47E1-80EB-56BB1C9CB072}">
      <dsp:nvSpPr>
        <dsp:cNvPr id="0" name=""/>
        <dsp:cNvSpPr/>
      </dsp:nvSpPr>
      <dsp:spPr>
        <a:xfrm>
          <a:off x="829082" y="1284"/>
          <a:ext cx="1127932" cy="11279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5D3FC-3F54-4F71-8BF9-8EF0203FA551}">
      <dsp:nvSpPr>
        <dsp:cNvPr id="0" name=""/>
        <dsp:cNvSpPr/>
      </dsp:nvSpPr>
      <dsp:spPr>
        <a:xfrm rot="10800000">
          <a:off x="1354893" y="1468033"/>
          <a:ext cx="5368316" cy="11279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2015</a:t>
          </a:r>
          <a:r>
            <a:rPr lang="it-IT" sz="2000" kern="1200" dirty="0" smtClean="0"/>
            <a:t>: ARPA Puglia, </a:t>
          </a:r>
          <a:r>
            <a:rPr lang="it-IT" sz="2000" kern="1200" dirty="0" err="1" smtClean="0"/>
            <a:t>Environmental</a:t>
          </a:r>
          <a:r>
            <a:rPr lang="it-IT" sz="2000" kern="1200" dirty="0" smtClean="0"/>
            <a:t> Big Data </a:t>
          </a:r>
          <a:r>
            <a:rPr lang="it-IT" sz="2000" kern="1200" dirty="0" err="1" smtClean="0"/>
            <a:t>researches</a:t>
          </a:r>
          <a:r>
            <a:rPr lang="it-IT" sz="2000" kern="1200" dirty="0" smtClean="0"/>
            <a:t> </a:t>
          </a:r>
          <a:endParaRPr lang="en-GB" sz="2000" kern="1200" dirty="0"/>
        </a:p>
      </dsp:txBody>
      <dsp:txXfrm rot="10800000">
        <a:off x="1636876" y="1468033"/>
        <a:ext cx="5086333" cy="1127932"/>
      </dsp:txXfrm>
    </dsp:sp>
    <dsp:sp modelId="{8D2C9188-70D9-4EF5-9AE9-8C63F6E2C197}">
      <dsp:nvSpPr>
        <dsp:cNvPr id="0" name=""/>
        <dsp:cNvSpPr/>
      </dsp:nvSpPr>
      <dsp:spPr>
        <a:xfrm>
          <a:off x="857266" y="1679859"/>
          <a:ext cx="1218877" cy="11321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6DD9F-A0B1-49D7-BCC7-DA0ED84DAF04}">
      <dsp:nvSpPr>
        <dsp:cNvPr id="0" name=""/>
        <dsp:cNvSpPr/>
      </dsp:nvSpPr>
      <dsp:spPr>
        <a:xfrm rot="10800000">
          <a:off x="2002777" y="2916961"/>
          <a:ext cx="4696649" cy="112793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DIETI: Prof. A. Picariello and A. Rinaldi </a:t>
          </a:r>
          <a:r>
            <a:rPr lang="it-IT" sz="2000" kern="1200" dirty="0" err="1" smtClean="0"/>
            <a:t>group</a:t>
          </a:r>
          <a:r>
            <a:rPr lang="it-IT" sz="2000" kern="1200" dirty="0" smtClean="0"/>
            <a:t>.</a:t>
          </a:r>
          <a:endParaRPr lang="en-GB" sz="2000" kern="1200" dirty="0"/>
        </a:p>
      </dsp:txBody>
      <dsp:txXfrm rot="10800000">
        <a:off x="2284760" y="2916961"/>
        <a:ext cx="4414666" cy="1127932"/>
      </dsp:txXfrm>
    </dsp:sp>
    <dsp:sp modelId="{B8C263A4-A021-4605-8360-A37B9A59B0D4}">
      <dsp:nvSpPr>
        <dsp:cNvPr id="0" name=""/>
        <dsp:cNvSpPr/>
      </dsp:nvSpPr>
      <dsp:spPr>
        <a:xfrm>
          <a:off x="771542" y="3060975"/>
          <a:ext cx="2389050" cy="8755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ADFFD-B83B-4BC0-80B3-CB3BC80B24F8}">
      <dsp:nvSpPr>
        <dsp:cNvPr id="0" name=""/>
        <dsp:cNvSpPr/>
      </dsp:nvSpPr>
      <dsp:spPr>
        <a:xfrm>
          <a:off x="1075122" y="2029570"/>
          <a:ext cx="217987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E6ACF-8E93-4F56-92D4-3B46D2F4C7A1}">
      <dsp:nvSpPr>
        <dsp:cNvPr id="0" name=""/>
        <dsp:cNvSpPr/>
      </dsp:nvSpPr>
      <dsp:spPr>
        <a:xfrm>
          <a:off x="1075122" y="1661885"/>
          <a:ext cx="1842081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32EC4-7B01-4385-92DD-B6C0822E647D}">
      <dsp:nvSpPr>
        <dsp:cNvPr id="0" name=""/>
        <dsp:cNvSpPr/>
      </dsp:nvSpPr>
      <dsp:spPr>
        <a:xfrm>
          <a:off x="1075122" y="1147985"/>
          <a:ext cx="172016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25CC-34FE-4C19-A3BE-3244EA050395}">
      <dsp:nvSpPr>
        <dsp:cNvPr id="0" name=""/>
        <dsp:cNvSpPr/>
      </dsp:nvSpPr>
      <dsp:spPr>
        <a:xfrm>
          <a:off x="1075122" y="634086"/>
          <a:ext cx="1842081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8B279-4547-43A9-9FF8-F88EA2AF9885}">
      <dsp:nvSpPr>
        <dsp:cNvPr id="0" name=""/>
        <dsp:cNvSpPr/>
      </dsp:nvSpPr>
      <dsp:spPr>
        <a:xfrm>
          <a:off x="1075122" y="266401"/>
          <a:ext cx="217987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50E94-ECDC-4B0E-9719-5E47036AD636}">
      <dsp:nvSpPr>
        <dsp:cNvPr id="0" name=""/>
        <dsp:cNvSpPr/>
      </dsp:nvSpPr>
      <dsp:spPr>
        <a:xfrm>
          <a:off x="19" y="72882"/>
          <a:ext cx="2150206" cy="21502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8FDFD-5738-42B3-BB07-83AD994B5943}">
      <dsp:nvSpPr>
        <dsp:cNvPr id="0" name=""/>
        <dsp:cNvSpPr/>
      </dsp:nvSpPr>
      <dsp:spPr>
        <a:xfrm>
          <a:off x="387056" y="1214642"/>
          <a:ext cx="1376132" cy="70956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0" kern="1200" dirty="0"/>
        </a:p>
      </dsp:txBody>
      <dsp:txXfrm>
        <a:off x="387056" y="1214642"/>
        <a:ext cx="1376132" cy="709568"/>
      </dsp:txXfrm>
    </dsp:sp>
    <dsp:sp modelId="{18504AD6-27CB-4796-94C5-17C1496A6CEC}">
      <dsp:nvSpPr>
        <dsp:cNvPr id="0" name=""/>
        <dsp:cNvSpPr/>
      </dsp:nvSpPr>
      <dsp:spPr>
        <a:xfrm>
          <a:off x="3061483" y="72882"/>
          <a:ext cx="387037" cy="3870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3EAE0-4329-454A-B7CE-813AC61C9DFF}">
      <dsp:nvSpPr>
        <dsp:cNvPr id="0" name=""/>
        <dsp:cNvSpPr/>
      </dsp:nvSpPr>
      <dsp:spPr>
        <a:xfrm>
          <a:off x="3448520" y="72882"/>
          <a:ext cx="851872" cy="387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bg2">
                  <a:lumMod val="50000"/>
                </a:schemeClr>
              </a:solidFill>
            </a:rPr>
            <a:t>Internet</a:t>
          </a:r>
          <a:endParaRPr lang="en-GB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448520" y="72882"/>
        <a:ext cx="851872" cy="387037"/>
      </dsp:txXfrm>
    </dsp:sp>
    <dsp:sp modelId="{2023A624-D385-4388-9FC5-765855B1BBF2}">
      <dsp:nvSpPr>
        <dsp:cNvPr id="0" name=""/>
        <dsp:cNvSpPr/>
      </dsp:nvSpPr>
      <dsp:spPr>
        <a:xfrm>
          <a:off x="2723686" y="440568"/>
          <a:ext cx="387037" cy="3870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72FB6-FCEF-4FCA-BC9A-22D5469D804F}">
      <dsp:nvSpPr>
        <dsp:cNvPr id="0" name=""/>
        <dsp:cNvSpPr/>
      </dsp:nvSpPr>
      <dsp:spPr>
        <a:xfrm>
          <a:off x="3110723" y="440568"/>
          <a:ext cx="1188780" cy="387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bg2">
                  <a:lumMod val="50000"/>
                </a:schemeClr>
              </a:solidFill>
            </a:rPr>
            <a:t>Standard</a:t>
          </a:r>
          <a:endParaRPr lang="en-GB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110723" y="440568"/>
        <a:ext cx="1188780" cy="387037"/>
      </dsp:txXfrm>
    </dsp:sp>
    <dsp:sp modelId="{B0E05AF8-CA8C-409C-BE24-B4A4DCB9B8E5}">
      <dsp:nvSpPr>
        <dsp:cNvPr id="0" name=""/>
        <dsp:cNvSpPr/>
      </dsp:nvSpPr>
      <dsp:spPr>
        <a:xfrm>
          <a:off x="2601769" y="954467"/>
          <a:ext cx="387037" cy="38703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99C1E-F2EB-4BC9-8F7C-979B56465B67}">
      <dsp:nvSpPr>
        <dsp:cNvPr id="0" name=""/>
        <dsp:cNvSpPr/>
      </dsp:nvSpPr>
      <dsp:spPr>
        <a:xfrm>
          <a:off x="2988806" y="954467"/>
          <a:ext cx="1311305" cy="387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>
              <a:solidFill>
                <a:schemeClr val="bg2">
                  <a:lumMod val="50000"/>
                </a:schemeClr>
              </a:solidFill>
            </a:rPr>
            <a:t>Search</a:t>
          </a:r>
          <a:r>
            <a:rPr lang="it-IT" sz="12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it-IT" sz="1200" kern="1200" dirty="0" err="1" smtClean="0">
              <a:solidFill>
                <a:schemeClr val="bg2">
                  <a:lumMod val="50000"/>
                </a:schemeClr>
              </a:solidFill>
            </a:rPr>
            <a:t>Engines</a:t>
          </a:r>
          <a:endParaRPr lang="en-GB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88806" y="954467"/>
        <a:ext cx="1311305" cy="387037"/>
      </dsp:txXfrm>
    </dsp:sp>
    <dsp:sp modelId="{44B2273A-6FC5-4BF6-9C00-C3190A07B5AA}">
      <dsp:nvSpPr>
        <dsp:cNvPr id="0" name=""/>
        <dsp:cNvSpPr/>
      </dsp:nvSpPr>
      <dsp:spPr>
        <a:xfrm>
          <a:off x="2723686" y="1468366"/>
          <a:ext cx="387037" cy="38703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B5A17-9BB2-4684-8F4D-0D09EBDB8B15}">
      <dsp:nvSpPr>
        <dsp:cNvPr id="0" name=""/>
        <dsp:cNvSpPr/>
      </dsp:nvSpPr>
      <dsp:spPr>
        <a:xfrm>
          <a:off x="3110723" y="1468366"/>
          <a:ext cx="1189418" cy="387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bg2">
                  <a:lumMod val="50000"/>
                </a:schemeClr>
              </a:solidFill>
            </a:rPr>
            <a:t>Web directory</a:t>
          </a:r>
          <a:endParaRPr lang="en-GB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110723" y="1468366"/>
        <a:ext cx="1189418" cy="387037"/>
      </dsp:txXfrm>
    </dsp:sp>
    <dsp:sp modelId="{EF6D4FE4-2349-4C02-BB27-E3731D0F7057}">
      <dsp:nvSpPr>
        <dsp:cNvPr id="0" name=""/>
        <dsp:cNvSpPr/>
      </dsp:nvSpPr>
      <dsp:spPr>
        <a:xfrm>
          <a:off x="3061483" y="1836052"/>
          <a:ext cx="387037" cy="38703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0D2AC-0CAB-472E-B6E8-F2FEDA0B9E45}">
      <dsp:nvSpPr>
        <dsp:cNvPr id="0" name=""/>
        <dsp:cNvSpPr/>
      </dsp:nvSpPr>
      <dsp:spPr>
        <a:xfrm>
          <a:off x="3448520" y="1836052"/>
          <a:ext cx="827951" cy="387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>
              <a:solidFill>
                <a:schemeClr val="bg2">
                  <a:lumMod val="50000"/>
                </a:schemeClr>
              </a:solidFill>
            </a:rPr>
            <a:t>Ontology</a:t>
          </a:r>
          <a:r>
            <a:rPr lang="it-IT" sz="12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it-IT" sz="1200" kern="1200" dirty="0" err="1" smtClean="0">
              <a:solidFill>
                <a:schemeClr val="bg2">
                  <a:lumMod val="50000"/>
                </a:schemeClr>
              </a:solidFill>
            </a:rPr>
            <a:t>repositories</a:t>
          </a:r>
          <a:endParaRPr lang="en-GB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448520" y="1836052"/>
        <a:ext cx="827951" cy="387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23/02/2017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97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(at this stage only lexicographic and linguistic based).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742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output of the Integrator module (Figure 2.7) is a global, richer and more integrated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ontology (hereafter referred as the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integration ontology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the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ontology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abstracting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local conceptualizations of the input ontologies and, as much as possible, complete,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homogeneous, correct and coherent.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855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1: importing all selected ontologies as separate ontology modules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means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constructing a modularized ontology by using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namespaces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associated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uris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clear where the imported ontologies entities come from;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2: preserving linguistic annotations in the output ontology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Integrator must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preserve all annotation available from the selected input ontologies (labels and comments)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enrich the entities merged or integrated in the output ontology. For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if two equivalent classes have got a comment, one comment can be concatenated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other and used as more complete description of the merged concept;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3: using human-readable labels for class names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If available, each class must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annotated with a readable label coming from the source ontology. If not, a proper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 will be created from the local class name and attached to the class;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4: avoiding unnecessary axioms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means keeping the integrated ontology as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as possible and, at the same time, as concise as possible. Thus, all unnecessary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axioms will be neglected. For example, if two classes are predicted as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Disjointed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Aligner, it is preferable to avoid to explicitly declare them as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disjointWith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ontology;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5: using reasoning capabilities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means, for example, using transitive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reasoner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automatically inferring a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subClassOf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 rather than explicitly assert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6: keeping ontology’s hierarchy well-balanced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means adopting proper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strategies, so that each path descends to the same depth. It would require introducing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middle-level classes between narrower and broader concepts.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464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 similar approach can be also used for the matching and alignment stages of the framework.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42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equivalence, if one </a:t>
            </a:r>
            <a:r>
              <a:rPr lang="en-GB" dirty="0" err="1" smtClean="0"/>
              <a:t>ormore</a:t>
            </a:r>
            <a:r>
              <a:rPr lang="en-GB" dirty="0" smtClean="0"/>
              <a:t> input concepts are classified as equivalent with respect to a</a:t>
            </a:r>
          </a:p>
          <a:p>
            <a:r>
              <a:rPr lang="en-GB" dirty="0" smtClean="0"/>
              <a:t>target hub concept, an ontology class is created for each input concept and another one</a:t>
            </a:r>
          </a:p>
          <a:p>
            <a:r>
              <a:rPr lang="en-GB" dirty="0" smtClean="0"/>
              <a:t>for the hub concept. Adopting the criteria defined in section 2.1.5, whenever a class is</a:t>
            </a:r>
          </a:p>
          <a:p>
            <a:r>
              <a:rPr lang="en-GB" dirty="0" smtClean="0"/>
              <a:t>created in the integration ontology, it will be named with the linguistic label available</a:t>
            </a:r>
          </a:p>
          <a:p>
            <a:r>
              <a:rPr lang="en-GB" dirty="0" smtClean="0"/>
              <a:t>in the input ontology and annotated with the name space prefix of the ontology it</a:t>
            </a:r>
          </a:p>
          <a:p>
            <a:r>
              <a:rPr lang="en-GB" dirty="0" smtClean="0"/>
              <a:t>come from. Furthermore, each metadata available in the input ontology will be used</a:t>
            </a:r>
          </a:p>
          <a:p>
            <a:r>
              <a:rPr lang="en-GB" dirty="0" smtClean="0"/>
              <a:t>to enrich the description of the hub concept through the </a:t>
            </a:r>
            <a:r>
              <a:rPr lang="en-GB" dirty="0" err="1" smtClean="0"/>
              <a:t>rdfs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omments</a:t>
            </a:r>
            <a:r>
              <a:rPr lang="en-GB" dirty="0" smtClean="0"/>
              <a:t> property.</a:t>
            </a:r>
          </a:p>
          <a:p>
            <a:r>
              <a:rPr lang="en-GB" dirty="0" smtClean="0"/>
              <a:t>• hyponymy, if one or more concepts are classified as hyponyms w.r.t. a target hub</a:t>
            </a:r>
          </a:p>
          <a:p>
            <a:r>
              <a:rPr lang="en-GB" dirty="0" smtClean="0"/>
              <a:t>concept, a corresponding class will be created in the integration ontology for each</a:t>
            </a:r>
          </a:p>
          <a:p>
            <a:r>
              <a:rPr lang="en-GB" dirty="0" smtClean="0"/>
              <a:t>input concept and it will be declared as </a:t>
            </a:r>
            <a:r>
              <a:rPr lang="en-GB" dirty="0" err="1" smtClean="0"/>
              <a:t>subClassOf</a:t>
            </a:r>
            <a:r>
              <a:rPr lang="en-GB" dirty="0" smtClean="0"/>
              <a:t> the hub class.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627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Hereafter, the equivalent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 will not be included in the discussion since it is based on other similarity measures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(synonym and co-synonym grades) which present good performance (discussed later) 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need to be further investigated.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scores a validation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documents for each category and tunes the threshold over the local pool of score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the optimal performance of the classifier is obtained for that category, then fix the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percategory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thresholds when applying the classifier to new document in the test set.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699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“food” can be found in different knowledge models such as: recipes for dishes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served in a restaurant, biomedical thesaurus, commercial products catalogues and many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others. Thus, the main result expected here is to select the reference models that best fits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specific domain under study discarding all models which are too generic (upper level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ontologies) or highly specialized w.r.t. to the target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59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22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21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90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year: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Management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core issues for the Internet: things, security and economics” held by Prof. Henning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Schulzrinne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Seminars: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Reliability Engineering at Google (27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September, 2014) held by Ph.D. Marco Papa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Manzillo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Seminar Colloquium on Robotics, by prof.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Oussama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Khatib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Asfour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Ron Lumia, Giovanni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Kostas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Kyriakopoulos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Raj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Madhavan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University of Naples, Federico II;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at “The Seventh International Conference on Information, Process, and Knowledge Management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eKNOW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2015). During the conference, I attended the following tutorials: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Year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 on Substrate integrated waveguides and related technology – CSIWT 2015,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Politecnico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Bari;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Seminar on “Geo-computation using open source software: combining research reproducibility and processing efficiency” by dr. G.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Amatulli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(Yale University, US), at CNR ISSIA, Bari;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 summer school on BI and Big Data Analytics, from June 10 to 12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2015 in the Island of Capri, Italy. The program of the school is attached here: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IEEE-IAS-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Distinguisched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 on “V7f and I-f advanced of ac motor drives: recent progress and future trends”, by Prof. 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Polytecnic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 of Timisoara, Romania,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Politecnico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Bari;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module: Introduction to Big Data, by US San Diego (coursera.org)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 Analytics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Businness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Intelligence, by Prof. A.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Picariello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University of Naples Federico II.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Models, methods and software for Optimization by Prof. A. Sforza and C.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173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includes</a:t>
            </a:r>
            <a:r>
              <a:rPr lang="it-IT" dirty="0" smtClean="0"/>
              <a:t> software </a:t>
            </a:r>
            <a:r>
              <a:rPr lang="it-IT" dirty="0" err="1" smtClean="0"/>
              <a:t>components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</a:t>
            </a:r>
            <a:r>
              <a:rPr lang="it-IT" i="1" dirty="0" smtClean="0"/>
              <a:t>ad-hoc and </a:t>
            </a:r>
            <a:r>
              <a:rPr lang="it-IT" i="1" dirty="0" err="1" smtClean="0"/>
              <a:t>third</a:t>
            </a:r>
            <a:r>
              <a:rPr lang="it-IT" i="1" dirty="0" smtClean="0"/>
              <a:t>-party </a:t>
            </a:r>
            <a:r>
              <a:rPr lang="it-IT" i="1" dirty="0" err="1" smtClean="0"/>
              <a:t>components</a:t>
            </a:r>
            <a:r>
              <a:rPr lang="it-IT" i="1" dirty="0" smtClean="0"/>
              <a:t> (</a:t>
            </a:r>
            <a:r>
              <a:rPr lang="it-IT" i="1" dirty="0" err="1" smtClean="0"/>
              <a:t>mostly</a:t>
            </a:r>
            <a:r>
              <a:rPr lang="it-IT" i="1" baseline="0" dirty="0" smtClean="0"/>
              <a:t> </a:t>
            </a:r>
            <a:r>
              <a:rPr lang="it-IT" i="1" baseline="0" dirty="0" err="1" smtClean="0"/>
              <a:t>APIs</a:t>
            </a:r>
            <a:r>
              <a:rPr lang="it-IT" i="1" baseline="0" dirty="0" smtClean="0"/>
              <a:t>, </a:t>
            </a:r>
            <a:r>
              <a:rPr lang="it-IT" i="1" baseline="0" dirty="0" err="1" smtClean="0"/>
              <a:t>like</a:t>
            </a:r>
            <a:r>
              <a:rPr lang="it-IT" i="1" baseline="0" dirty="0" smtClean="0"/>
              <a:t> Jena, Neo4J, </a:t>
            </a:r>
            <a:r>
              <a:rPr lang="it-IT" i="1" baseline="0" dirty="0" err="1" smtClean="0"/>
              <a:t>etc</a:t>
            </a:r>
            <a:r>
              <a:rPr lang="it-IT" i="1" baseline="0" dirty="0" smtClean="0"/>
              <a:t>…)</a:t>
            </a:r>
            <a:endParaRPr lang="en-GB" i="1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60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25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Flattening module produces a list of linguistic labels, i.e., a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lexical chain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(hereafter referred as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lexical chain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gathered from the English labels attached to each class in the adapted input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ontologies.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13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target ontology can be envisioned as the final goal of the integration approach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at the early phases of the proposed methodology also as a kind of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proto-ontology,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raw set of domain keywords, terms, definitions or in general concepts related to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domain under study without a formal structure. It is not an ontology in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strict sense of the term but it just represents the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nucleus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knowledge from where to start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aggregating concepts from the top ranked ontologies matched throughout the framework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components. The contribution of users with domain expertise is important in producing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ontology because the choice of terms or concepts involved in this phase will affect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heavily the choice of the knowledge repositories and the input ontologies to be collected in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 models corpus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target ontology will provide the terms against which to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 all the terms in the input lexical chains. As already stated in the previous section, all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concepts in the target ontology represent a kind of glue that put together the equivalent concepts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coming from the other ontologies. Additionally, the target ontology, once converted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lexical chain, is important in the extended linguistic analysis because it represents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against which to evaluate the semantic coverage of the input ontologies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18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0D23-FDF2-4885-96B9-9D27EBE232CD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5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1D5D-685E-49FF-86B7-554CD0F16C34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35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1358-D282-464F-9357-716F96F8226D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43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58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06CC-F3D9-4AE5-A084-5148942F29FB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8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55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2098-D7CE-424B-AAD5-1A03E250FC47}" type="datetime1">
              <a:rPr lang="en-US" smtClean="0"/>
              <a:t>2/23/2017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4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D67E-42B2-4D84-B6C1-308179E1A420}" type="datetime1">
              <a:rPr lang="en-US" smtClean="0"/>
              <a:t>2/23/2017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2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88F2-2B61-49E9-981F-84D7DCB90FF8}" type="datetime1">
              <a:rPr lang="en-US" smtClean="0"/>
              <a:t>2/23/2017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46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5EF15E-C3A2-4C52-8993-079FFA8AE902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1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D315-53A2-40C5-8652-9AEF8AAA693B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2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D1DB0A-8F4F-4876-A75B-70B23C8C996A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47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8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30223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04025" y="4512642"/>
            <a:ext cx="5135950" cy="1191104"/>
          </a:xfrm>
        </p:spPr>
        <p:txBody>
          <a:bodyPr>
            <a:noAutofit/>
          </a:bodyPr>
          <a:lstStyle/>
          <a:p>
            <a:pPr algn="ctr"/>
            <a:r>
              <a:rPr lang="it-IT" sz="2400" spc="200" dirty="0" smtClean="0">
                <a:solidFill>
                  <a:schemeClr val="tx2"/>
                </a:solidFill>
                <a:ea typeface="+mn-ea"/>
                <a:cs typeface="+mn-cs"/>
              </a:rPr>
              <a:t>Enrico G. Caldarola</a:t>
            </a:r>
            <a:br>
              <a:rPr lang="it-IT" sz="2400" spc="2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it-IT" sz="2000" spc="200" dirty="0" smtClean="0">
                <a:solidFill>
                  <a:schemeClr val="tx2"/>
                </a:solidFill>
                <a:ea typeface="+mn-ea"/>
                <a:cs typeface="+mn-cs"/>
              </a:rPr>
              <a:t>Tutor: Prof. Antonio Picariello </a:t>
            </a:r>
            <a:br>
              <a:rPr lang="it-IT" sz="2000" spc="2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it-IT" sz="2000" spc="200" dirty="0" smtClean="0">
                <a:solidFill>
                  <a:schemeClr val="tx2"/>
                </a:solidFill>
                <a:ea typeface="+mn-ea"/>
                <a:cs typeface="+mn-cs"/>
              </a:rPr>
              <a:t>Co-tutor: Prof. Antonio Rinaldi</a:t>
            </a:r>
            <a:br>
              <a:rPr lang="it-IT" sz="2000" spc="200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it-IT" sz="2400" spc="200" dirty="0" smtClean="0">
                <a:solidFill>
                  <a:schemeClr val="tx2"/>
                </a:solidFill>
                <a:ea typeface="+mn-ea"/>
                <a:cs typeface="+mn-cs"/>
              </a:rPr>
              <a:t>XXIX </a:t>
            </a:r>
            <a:r>
              <a:rPr lang="it-IT" sz="2400" spc="200" dirty="0" err="1" smtClean="0">
                <a:solidFill>
                  <a:schemeClr val="tx2"/>
                </a:solidFill>
                <a:ea typeface="+mn-ea"/>
                <a:cs typeface="+mn-cs"/>
              </a:rPr>
              <a:t>Cycle</a:t>
            </a:r>
            <a:r>
              <a:rPr lang="it-IT" sz="2400" spc="200" dirty="0" smtClean="0">
                <a:solidFill>
                  <a:schemeClr val="tx2"/>
                </a:solidFill>
                <a:ea typeface="+mn-ea"/>
                <a:cs typeface="+mn-cs"/>
              </a:rPr>
              <a:t> - III </a:t>
            </a:r>
            <a:r>
              <a:rPr lang="it-IT" sz="2400" spc="200" dirty="0" err="1" smtClean="0">
                <a:solidFill>
                  <a:schemeClr val="tx2"/>
                </a:solidFill>
                <a:ea typeface="+mn-ea"/>
                <a:cs typeface="+mn-cs"/>
              </a:rPr>
              <a:t>Year</a:t>
            </a:r>
            <a:r>
              <a:rPr lang="it-IT" sz="2400" spc="200" dirty="0" smtClean="0">
                <a:solidFill>
                  <a:schemeClr val="tx2"/>
                </a:solidFill>
                <a:ea typeface="+mn-ea"/>
                <a:cs typeface="+mn-cs"/>
              </a:rPr>
              <a:t> Presentation</a:t>
            </a:r>
            <a:endParaRPr lang="it-IT" sz="2400" spc="2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1804" y="2266357"/>
            <a:ext cx="8100392" cy="1728192"/>
          </a:xfrm>
        </p:spPr>
        <p:txBody>
          <a:bodyPr>
            <a:normAutofit fontScale="92500"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 multi-strategy methodology </a:t>
            </a:r>
            <a:r>
              <a:rPr lang="en-GB" sz="3600" dirty="0" smtClean="0">
                <a:solidFill>
                  <a:schemeClr val="tx1"/>
                </a:solidFill>
              </a:rPr>
              <a:t>for ontology </a:t>
            </a:r>
            <a:r>
              <a:rPr lang="en-GB" sz="3600" dirty="0">
                <a:solidFill>
                  <a:schemeClr val="tx1"/>
                </a:solidFill>
              </a:rPr>
              <a:t>integration and </a:t>
            </a:r>
            <a:r>
              <a:rPr lang="en-GB" sz="3600" dirty="0" smtClean="0">
                <a:solidFill>
                  <a:schemeClr val="tx1"/>
                </a:solidFill>
              </a:rPr>
              <a:t>reuse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Integrating large and heterogeneous knowledge bases in </a:t>
            </a:r>
            <a:r>
              <a:rPr lang="en-GB" sz="2000" dirty="0" smtClean="0">
                <a:solidFill>
                  <a:schemeClr val="tx1"/>
                </a:solidFill>
              </a:rPr>
              <a:t>the rise </a:t>
            </a:r>
            <a:r>
              <a:rPr lang="en-GB" sz="2000" dirty="0">
                <a:solidFill>
                  <a:schemeClr val="tx1"/>
                </a:solidFill>
              </a:rPr>
              <a:t>of Big Data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97FD-F7A9-42EC-BBB4-F7947D438DBA}" type="datetime1">
              <a:rPr lang="en-US" smtClean="0"/>
              <a:t>2/23/2017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7"/>
          <a:stretch/>
        </p:blipFill>
        <p:spPr>
          <a:xfrm>
            <a:off x="6127276" y="2996952"/>
            <a:ext cx="6688755" cy="33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More and more data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20072" y="2003496"/>
            <a:ext cx="3389000" cy="1497512"/>
          </a:xfrm>
        </p:spPr>
        <p:txBody>
          <a:bodyPr>
            <a:normAutofit/>
          </a:bodyPr>
          <a:lstStyle/>
          <a:p>
            <a:r>
              <a:rPr lang="en-GB" dirty="0"/>
              <a:t>Moore’s law to data growth: the exponential growth </a:t>
            </a:r>
            <a:r>
              <a:rPr lang="en-GB" dirty="0" smtClean="0"/>
              <a:t>of hardware </a:t>
            </a:r>
            <a:r>
              <a:rPr lang="en-GB" dirty="0"/>
              <a:t>processing capabilities has led to a correlative explosion in </a:t>
            </a:r>
            <a:r>
              <a:rPr lang="en-GB" dirty="0" smtClean="0"/>
              <a:t>data.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9685-2BCF-49E0-8E8A-A91AE23CB77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10</a:t>
            </a:fld>
            <a:endParaRPr lang="it-IT"/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03496"/>
            <a:ext cx="3840248" cy="38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3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sources</a:t>
            </a:r>
            <a:r>
              <a:rPr lang="it-IT" dirty="0" smtClean="0"/>
              <a:t> of Data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DC7-C7FA-44C7-B64F-762DB43E6773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11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90498" y="2132856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not just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computers generating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such humongous quantity of data, it’s all sorts of hardware, instruments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or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sensors. 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example, a single Boeing jet engine generates 10 terabytes of </a:t>
            </a: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for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30 minutes it operates.</a:t>
            </a:r>
          </a:p>
        </p:txBody>
      </p:sp>
      <p:pic>
        <p:nvPicPr>
          <p:cNvPr id="9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86" y="2331883"/>
            <a:ext cx="3166200" cy="2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r>
              <a:rPr lang="it-IT" dirty="0" smtClean="0"/>
              <a:t> </a:t>
            </a:r>
            <a:r>
              <a:rPr lang="it-IT" dirty="0" err="1" smtClean="0"/>
              <a:t>addressed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>The </a:t>
            </a:r>
            <a:r>
              <a:rPr lang="it-IT" dirty="0" err="1" smtClean="0"/>
              <a:t>Semantic</a:t>
            </a:r>
            <a:r>
              <a:rPr lang="it-IT" dirty="0" smtClean="0"/>
              <a:t> Web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21D2-CC5B-4556-8EF7-8434B21A43F1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12</a:t>
            </a:fld>
            <a:endParaRPr lang="it-IT" dirty="0"/>
          </a:p>
        </p:txBody>
      </p:sp>
      <p:pic>
        <p:nvPicPr>
          <p:cNvPr id="8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30223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93651"/>
            <a:ext cx="1129501" cy="644945"/>
          </a:xfrm>
          <a:prstGeom prst="rect">
            <a:avLst/>
          </a:prstGeom>
        </p:spPr>
      </p:pic>
      <p:pic>
        <p:nvPicPr>
          <p:cNvPr id="11" name="Picture 2" descr="Image result for semantic web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742504"/>
            <a:ext cx="3703638" cy="22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big d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571039"/>
            <a:ext cx="3702050" cy="25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Semantic</a:t>
            </a:r>
            <a:r>
              <a:rPr lang="it-IT" dirty="0" smtClean="0"/>
              <a:t> web and Big Data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CE3E-4B89-4A93-8D2F-F86CF75D8CCF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13</a:t>
            </a:fld>
            <a:endParaRPr lang="it-IT"/>
          </a:p>
        </p:txBody>
      </p:sp>
      <p:pic>
        <p:nvPicPr>
          <p:cNvPr id="9" name="Immagine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468761"/>
            <a:ext cx="3703638" cy="277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big data 3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389571"/>
            <a:ext cx="3702050" cy="29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LOD: </a:t>
            </a:r>
            <a:r>
              <a:rPr lang="it-IT" dirty="0" err="1" smtClean="0"/>
              <a:t>towards</a:t>
            </a:r>
            <a:r>
              <a:rPr lang="it-IT" dirty="0" smtClean="0"/>
              <a:t> the </a:t>
            </a:r>
            <a:r>
              <a:rPr lang="it-IT" dirty="0" err="1" smtClean="0"/>
              <a:t>Semantic</a:t>
            </a:r>
            <a:r>
              <a:rPr lang="it-IT" dirty="0" smtClean="0"/>
              <a:t> Web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14</a:t>
            </a:fld>
            <a:endParaRPr lang="it-IT"/>
          </a:p>
        </p:txBody>
      </p:sp>
      <p:pic>
        <p:nvPicPr>
          <p:cNvPr id="7" name="Picture 2" descr="Image result for lo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22" y="1916832"/>
            <a:ext cx="610047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Relevance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49D6-7272-4612-B67D-6C5757E8863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15</a:t>
            </a:fld>
            <a:endParaRPr lang="it-IT"/>
          </a:p>
        </p:txBody>
      </p:sp>
      <p:pic>
        <p:nvPicPr>
          <p:cNvPr id="7" name="Immag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54" y="1846263"/>
            <a:ext cx="6704541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6"/>
          <p:cNvSpPr>
            <a:spLocks noChangeArrowheads="1"/>
          </p:cNvSpPr>
          <p:nvPr/>
        </p:nvSpPr>
        <p:spPr bwMode="auto">
          <a:xfrm>
            <a:off x="583406" y="4069318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3.2 billion $ </a:t>
            </a:r>
          </a:p>
        </p:txBody>
      </p:sp>
      <p:sp>
        <p:nvSpPr>
          <p:cNvPr id="9" name="Rettangolo 7"/>
          <p:cNvSpPr>
            <a:spLocks noChangeArrowheads="1"/>
          </p:cNvSpPr>
          <p:nvPr/>
        </p:nvSpPr>
        <p:spPr bwMode="auto">
          <a:xfrm>
            <a:off x="887455" y="5435764"/>
            <a:ext cx="121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</a:rPr>
              <a:t>2010</a:t>
            </a:r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ttangolo 8"/>
          <p:cNvSpPr>
            <a:spLocks noChangeArrowheads="1"/>
          </p:cNvSpPr>
          <p:nvPr/>
        </p:nvSpPr>
        <p:spPr bwMode="auto">
          <a:xfrm>
            <a:off x="7148513" y="5449888"/>
            <a:ext cx="1211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>
                <a:solidFill>
                  <a:schemeClr val="accent1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11" name="Rettangolo 9"/>
          <p:cNvSpPr>
            <a:spLocks noChangeArrowheads="1"/>
          </p:cNvSpPr>
          <p:nvPr/>
        </p:nvSpPr>
        <p:spPr bwMode="auto">
          <a:xfrm>
            <a:off x="6730957" y="2061101"/>
            <a:ext cx="157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16.9 billion $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951817" y="2268061"/>
            <a:ext cx="3659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39.4 percent annual growth rate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2195736" y="5772944"/>
            <a:ext cx="4952777" cy="0"/>
          </a:xfrm>
          <a:prstGeom prst="line">
            <a:avLst/>
          </a:prstGeom>
          <a:ln w="317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Ontology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Def1. According </a:t>
            </a:r>
            <a:r>
              <a:rPr lang="en-GB" dirty="0"/>
              <a:t>to Gruber </a:t>
            </a:r>
            <a:r>
              <a:rPr lang="en-GB" dirty="0" smtClean="0"/>
              <a:t>[Gruber1993], </a:t>
            </a:r>
            <a:r>
              <a:rPr lang="en-GB" dirty="0"/>
              <a:t>an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ontology</a:t>
            </a:r>
            <a:r>
              <a:rPr lang="en-GB" dirty="0"/>
              <a:t> is a an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explicit</a:t>
            </a:r>
            <a:r>
              <a:rPr lang="en-GB" dirty="0"/>
              <a:t>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representation</a:t>
            </a:r>
            <a:r>
              <a:rPr lang="en-GB" dirty="0" smtClean="0"/>
              <a:t> of </a:t>
            </a:r>
            <a:r>
              <a:rPr lang="en-GB" dirty="0"/>
              <a:t>a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conceptualization</a:t>
            </a:r>
            <a:r>
              <a:rPr lang="en-GB" dirty="0"/>
              <a:t>, i.e., a formal definition and representation of the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concepts</a:t>
            </a:r>
            <a:r>
              <a:rPr lang="en-GB" dirty="0" smtClean="0"/>
              <a:t> and </a:t>
            </a:r>
            <a:r>
              <a:rPr lang="en-GB" dirty="0"/>
              <a:t>their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relations</a:t>
            </a:r>
            <a:r>
              <a:rPr lang="en-GB" dirty="0"/>
              <a:t> belonging to a certain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domain</a:t>
            </a:r>
            <a:r>
              <a:rPr lang="en-GB" dirty="0"/>
              <a:t> of </a:t>
            </a:r>
            <a:r>
              <a:rPr lang="en-GB" dirty="0" smtClean="0"/>
              <a:t>interest.</a:t>
            </a:r>
          </a:p>
          <a:p>
            <a:r>
              <a:rPr lang="en-GB" i="1" dirty="0" smtClean="0"/>
              <a:t>def.2 ….a formal </a:t>
            </a:r>
            <a:r>
              <a:rPr lang="en-GB" i="1" dirty="0"/>
              <a:t>specification of a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shared</a:t>
            </a:r>
            <a:r>
              <a:rPr lang="en-GB" i="1" dirty="0"/>
              <a:t> </a:t>
            </a:r>
            <a:r>
              <a:rPr lang="en-GB" i="1" dirty="0" smtClean="0"/>
              <a:t>conceptualization</a:t>
            </a:r>
          </a:p>
          <a:p>
            <a:endParaRPr lang="it-IT" i="1" dirty="0"/>
          </a:p>
          <a:p>
            <a:r>
              <a:rPr lang="en-GB" i="1" dirty="0" smtClean="0"/>
              <a:t>Def3: A </a:t>
            </a:r>
            <a:r>
              <a:rPr lang="en-GB" i="1" dirty="0"/>
              <a:t>set </a:t>
            </a:r>
            <a:r>
              <a:rPr lang="en-GB" i="1" dirty="0" smtClean="0"/>
              <a:t>of knowledge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terms</a:t>
            </a:r>
            <a:r>
              <a:rPr lang="en-GB" i="1" dirty="0"/>
              <a:t>, including the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vocabulary</a:t>
            </a:r>
            <a:r>
              <a:rPr lang="en-GB" i="1" dirty="0"/>
              <a:t>, the semantic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interconnections</a:t>
            </a:r>
            <a:r>
              <a:rPr lang="en-GB" i="1" dirty="0"/>
              <a:t> and some </a:t>
            </a:r>
            <a:r>
              <a:rPr lang="en-GB" i="1" dirty="0" smtClean="0"/>
              <a:t>simple rules </a:t>
            </a:r>
            <a:r>
              <a:rPr lang="en-GB" i="1" dirty="0"/>
              <a:t>of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inference</a:t>
            </a:r>
            <a:r>
              <a:rPr lang="en-GB" i="1" dirty="0"/>
              <a:t> and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logic</a:t>
            </a:r>
            <a:r>
              <a:rPr lang="en-GB" i="1" dirty="0"/>
              <a:t> for some particular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topic</a:t>
            </a:r>
            <a:r>
              <a:rPr lang="en-GB" i="1" dirty="0" smtClean="0"/>
              <a:t>.</a:t>
            </a:r>
            <a:endParaRPr lang="en-GB" i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5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Ontology</a:t>
            </a:r>
            <a:r>
              <a:rPr lang="it-IT" dirty="0" smtClean="0"/>
              <a:t> </a:t>
            </a:r>
            <a:r>
              <a:rPr lang="it-IT" dirty="0" err="1" smtClean="0"/>
              <a:t>operations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ontology matching </a:t>
            </a:r>
            <a:r>
              <a:rPr lang="en-GB" dirty="0"/>
              <a:t>is defined as the process of finding relationships </a:t>
            </a:r>
            <a:r>
              <a:rPr lang="en-GB" dirty="0" smtClean="0"/>
              <a:t>or correspondences </a:t>
            </a:r>
            <a:r>
              <a:rPr lang="en-GB" dirty="0"/>
              <a:t>between entities of different ontologies</a:t>
            </a:r>
            <a:r>
              <a:rPr lang="en-GB" dirty="0" smtClean="0"/>
              <a:t>;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ontology alignment</a:t>
            </a:r>
            <a:r>
              <a:rPr lang="en-GB" dirty="0"/>
              <a:t>, as a set </a:t>
            </a:r>
            <a:r>
              <a:rPr lang="en-GB" dirty="0" smtClean="0"/>
              <a:t>of correspondences </a:t>
            </a:r>
            <a:r>
              <a:rPr lang="en-GB" dirty="0"/>
              <a:t>between two or more ontologies; </a:t>
            </a:r>
            <a:endParaRPr lang="en-GB" dirty="0" smtClean="0"/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ontology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mapping</a:t>
            </a:r>
            <a:r>
              <a:rPr lang="en-GB" dirty="0"/>
              <a:t>, as the oriented, </a:t>
            </a:r>
            <a:r>
              <a:rPr lang="en-GB" dirty="0" smtClean="0"/>
              <a:t>or directed</a:t>
            </a:r>
            <a:r>
              <a:rPr lang="en-GB" dirty="0"/>
              <a:t>, version of an alignment, i.e., it maps the entities of one ontology to at most </a:t>
            </a:r>
            <a:r>
              <a:rPr lang="en-GB" dirty="0" smtClean="0"/>
              <a:t>one entity </a:t>
            </a:r>
            <a:r>
              <a:rPr lang="en-GB" dirty="0"/>
              <a:t>of another ontology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Ontology integration </a:t>
            </a:r>
            <a:r>
              <a:rPr lang="en-GB" dirty="0"/>
              <a:t>and merging </a:t>
            </a:r>
            <a:r>
              <a:rPr lang="en-GB" dirty="0" smtClean="0"/>
              <a:t>are defined </a:t>
            </a:r>
            <a:r>
              <a:rPr lang="en-GB" dirty="0"/>
              <a:t>as the construction of a new ontology based on the information found in two or </a:t>
            </a:r>
            <a:r>
              <a:rPr lang="en-GB" dirty="0" smtClean="0"/>
              <a:t>more source </a:t>
            </a:r>
            <a:r>
              <a:rPr lang="en-GB" dirty="0"/>
              <a:t>ontologies; and finally, </a:t>
            </a:r>
            <a:endParaRPr lang="en-GB" dirty="0" smtClean="0"/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ontology reuse </a:t>
            </a:r>
            <a:r>
              <a:rPr lang="en-GB" dirty="0"/>
              <a:t>the process in which available </a:t>
            </a:r>
            <a:r>
              <a:rPr lang="en-GB" dirty="0" smtClean="0"/>
              <a:t>ontologies are </a:t>
            </a:r>
            <a:r>
              <a:rPr lang="en-GB" dirty="0"/>
              <a:t>used as input to generate new ontologies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7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Approach</a:t>
            </a:r>
            <a:endParaRPr lang="en-GB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22959" y="3284984"/>
            <a:ext cx="7543801" cy="1295234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A multi-</a:t>
            </a:r>
            <a:r>
              <a:rPr lang="it-IT" sz="4000" dirty="0" err="1" smtClean="0"/>
              <a:t>strategy</a:t>
            </a:r>
            <a:r>
              <a:rPr lang="it-IT" sz="4000" dirty="0" smtClean="0"/>
              <a:t> </a:t>
            </a:r>
            <a:r>
              <a:rPr lang="it-IT" sz="4000" dirty="0" err="1" smtClean="0"/>
              <a:t>methodology</a:t>
            </a:r>
            <a:r>
              <a:rPr lang="it-IT" sz="4000" dirty="0" smtClean="0"/>
              <a:t> to </a:t>
            </a:r>
            <a:r>
              <a:rPr lang="it-IT" sz="4000" dirty="0" err="1" smtClean="0"/>
              <a:t>ontology</a:t>
            </a:r>
            <a:r>
              <a:rPr lang="it-IT" sz="4000" dirty="0" smtClean="0"/>
              <a:t> </a:t>
            </a:r>
            <a:r>
              <a:rPr lang="it-IT" sz="4000" dirty="0" err="1" smtClean="0"/>
              <a:t>integration</a:t>
            </a:r>
            <a:r>
              <a:rPr lang="it-IT" sz="4000" dirty="0" smtClean="0"/>
              <a:t> and </a:t>
            </a:r>
            <a:r>
              <a:rPr lang="it-IT" sz="4000" dirty="0" err="1" smtClean="0"/>
              <a:t>reuse</a:t>
            </a:r>
            <a:r>
              <a:rPr lang="it-IT" sz="4000" dirty="0" smtClean="0"/>
              <a:t>.</a:t>
            </a:r>
            <a:endParaRPr lang="en-GB" sz="4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3F50-1528-4872-9E79-2627607057F3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6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</a:t>
            </a:r>
            <a:r>
              <a:rPr lang="en-GB" dirty="0" smtClean="0"/>
              <a:t>II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presentation of a multi-strategy approach for ontology integration and reuse</a:t>
            </a:r>
          </a:p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121F-76BB-4FE6-96CF-FF87CC8B4105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19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7"/>
          <a:stretch/>
        </p:blipFill>
        <p:spPr>
          <a:xfrm>
            <a:off x="2455245" y="997307"/>
            <a:ext cx="6688755" cy="33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93651"/>
            <a:ext cx="1129501" cy="644945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Presentation </a:t>
            </a:r>
            <a:r>
              <a:rPr lang="it-IT" dirty="0" smtClean="0"/>
              <a:t>Content</a:t>
            </a:r>
            <a:endParaRPr lang="en-GB" dirty="0"/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841210" y="1954452"/>
            <a:ext cx="6054447" cy="428824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000" dirty="0" smtClean="0"/>
              <a:t>Overall </a:t>
            </a:r>
            <a:r>
              <a:rPr lang="en-US" sz="2000" dirty="0"/>
              <a:t>perspective </a:t>
            </a:r>
            <a:endParaRPr lang="en-US" sz="2000" dirty="0" smtClean="0"/>
          </a:p>
          <a:p>
            <a:pPr lvl="2"/>
            <a:r>
              <a:rPr lang="en-US" sz="1600" dirty="0" smtClean="0"/>
              <a:t>My </a:t>
            </a:r>
            <a:r>
              <a:rPr lang="en-US" sz="1600" dirty="0"/>
              <a:t>background</a:t>
            </a:r>
          </a:p>
          <a:p>
            <a:pPr lvl="3"/>
            <a:r>
              <a:rPr lang="en-US" sz="1600" dirty="0"/>
              <a:t>Graduation MS, DIETI group, </a:t>
            </a:r>
            <a:r>
              <a:rPr lang="en-US" sz="1600" dirty="0" err="1" smtClean="0"/>
              <a:t>cooperations</a:t>
            </a:r>
            <a:endParaRPr lang="en-US" sz="1600" dirty="0"/>
          </a:p>
          <a:p>
            <a:pPr lvl="3"/>
            <a:r>
              <a:rPr lang="en-US" sz="1600" dirty="0"/>
              <a:t>Type of fellowship</a:t>
            </a:r>
          </a:p>
          <a:p>
            <a:pPr lvl="2"/>
            <a:r>
              <a:rPr lang="en-US" sz="1600" dirty="0"/>
              <a:t>Credits summary</a:t>
            </a:r>
          </a:p>
          <a:p>
            <a:pPr lvl="3"/>
            <a:r>
              <a:rPr lang="en-US" sz="1600" dirty="0" smtClean="0"/>
              <a:t>Credits</a:t>
            </a:r>
            <a:endParaRPr lang="en-US" sz="1600" dirty="0"/>
          </a:p>
          <a:p>
            <a:pPr lvl="3"/>
            <a:r>
              <a:rPr lang="en-US" sz="1600" dirty="0"/>
              <a:t>Specific objects </a:t>
            </a:r>
          </a:p>
          <a:p>
            <a:pPr lvl="3"/>
            <a:r>
              <a:rPr lang="en-US" sz="1600" dirty="0"/>
              <a:t>Experience abroad</a:t>
            </a:r>
          </a:p>
          <a:p>
            <a:pPr lvl="3"/>
            <a:r>
              <a:rPr lang="en-US" sz="1600" dirty="0"/>
              <a:t>Table for training (credits) </a:t>
            </a:r>
            <a:endParaRPr lang="en-US" sz="1600" dirty="0" smtClean="0"/>
          </a:p>
          <a:p>
            <a:pPr lvl="2"/>
            <a:r>
              <a:rPr lang="en-US" sz="1600" dirty="0" smtClean="0"/>
              <a:t>Problem addressed</a:t>
            </a:r>
          </a:p>
          <a:p>
            <a:pPr lvl="3"/>
            <a:r>
              <a:rPr lang="en-US" sz="1600" dirty="0" smtClean="0"/>
              <a:t>Relevance</a:t>
            </a:r>
            <a:endParaRPr lang="en-US" sz="1600" dirty="0"/>
          </a:p>
          <a:p>
            <a:pPr lvl="3"/>
            <a:r>
              <a:rPr lang="en-US" sz="1600" dirty="0"/>
              <a:t>Approach </a:t>
            </a:r>
          </a:p>
          <a:p>
            <a:pPr lvl="1"/>
            <a:r>
              <a:rPr lang="en-US" sz="2000" dirty="0"/>
              <a:t>Specific activity </a:t>
            </a:r>
          </a:p>
          <a:p>
            <a:pPr lvl="3"/>
            <a:r>
              <a:rPr lang="en-US" sz="1600" dirty="0" smtClean="0"/>
              <a:t>idea</a:t>
            </a:r>
            <a:r>
              <a:rPr lang="en-US" sz="1600" dirty="0"/>
              <a:t>, methodology, developments, results, validation</a:t>
            </a:r>
          </a:p>
          <a:p>
            <a:pPr lvl="2"/>
            <a:r>
              <a:rPr lang="en-US" sz="1600" dirty="0" smtClean="0"/>
              <a:t>Research </a:t>
            </a:r>
            <a:r>
              <a:rPr lang="en-US" sz="1600" dirty="0"/>
              <a:t>products</a:t>
            </a:r>
          </a:p>
          <a:p>
            <a:pPr lvl="3"/>
            <a:r>
              <a:rPr lang="en-US" sz="1600" dirty="0" smtClean="0"/>
              <a:t>Publications, Patents</a:t>
            </a:r>
          </a:p>
          <a:p>
            <a:pPr lvl="2"/>
            <a:r>
              <a:rPr lang="en-US" sz="2200" dirty="0"/>
              <a:t>Q</a:t>
            </a:r>
            <a:r>
              <a:rPr lang="en-US" sz="2200" dirty="0" smtClean="0"/>
              <a:t>uestion time</a:t>
            </a:r>
            <a:endParaRPr lang="en-US" sz="220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860-D716-45CA-AD96-EB8BA5A2630B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7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16"/>
          <p:cNvSpPr>
            <a:spLocks noGrp="1"/>
          </p:cNvSpPr>
          <p:nvPr>
            <p:ph sz="half" idx="1"/>
          </p:nvPr>
        </p:nvSpPr>
        <p:spPr>
          <a:xfrm>
            <a:off x="822959" y="2060848"/>
            <a:ext cx="7586403" cy="38884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multi-</a:t>
            </a:r>
            <a:r>
              <a:rPr lang="it-IT" dirty="0" err="1" smtClean="0"/>
              <a:t>strategy</a:t>
            </a:r>
            <a:r>
              <a:rPr lang="it-IT" dirty="0" smtClean="0"/>
              <a:t> </a:t>
            </a:r>
            <a:r>
              <a:rPr lang="it-IT" dirty="0" err="1" smtClean="0"/>
              <a:t>methodology</a:t>
            </a:r>
            <a:r>
              <a:rPr lang="it-IT" dirty="0" smtClean="0"/>
              <a:t> for </a:t>
            </a:r>
            <a:r>
              <a:rPr lang="it-IT" dirty="0" err="1" smtClean="0"/>
              <a:t>ontology</a:t>
            </a:r>
            <a:r>
              <a:rPr lang="it-IT" dirty="0" smtClean="0"/>
              <a:t> </a:t>
            </a:r>
            <a:r>
              <a:rPr lang="it-IT" dirty="0" err="1" smtClean="0"/>
              <a:t>integration</a:t>
            </a:r>
            <a:r>
              <a:rPr lang="it-IT" dirty="0" smtClean="0"/>
              <a:t> and </a:t>
            </a:r>
            <a:r>
              <a:rPr lang="it-IT" dirty="0" err="1" smtClean="0"/>
              <a:t>resue</a:t>
            </a:r>
            <a:r>
              <a:rPr lang="it-IT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consists</a:t>
            </a:r>
            <a:r>
              <a:rPr lang="it-IT" dirty="0" smtClean="0"/>
              <a:t> of a </a:t>
            </a:r>
            <a:r>
              <a:rPr lang="it-IT" dirty="0" err="1" smtClean="0"/>
              <a:t>semi-automatic</a:t>
            </a:r>
            <a:r>
              <a:rPr lang="it-IT" dirty="0" smtClean="0"/>
              <a:t> </a:t>
            </a:r>
            <a:r>
              <a:rPr lang="it-IT" dirty="0" err="1" smtClean="0"/>
              <a:t>framework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includes</a:t>
            </a:r>
            <a:r>
              <a:rPr lang="it-IT" dirty="0" smtClean="0"/>
              <a:t> software </a:t>
            </a:r>
            <a:r>
              <a:rPr lang="it-IT" dirty="0" err="1" smtClean="0"/>
              <a:t>components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</a:t>
            </a:r>
            <a:r>
              <a:rPr lang="it-IT" i="1" dirty="0" smtClean="0"/>
              <a:t>ad-hoc </a:t>
            </a:r>
            <a:r>
              <a:rPr lang="it-IT" dirty="0" smtClean="0"/>
              <a:t>or </a:t>
            </a:r>
            <a:r>
              <a:rPr lang="it-IT" i="1" dirty="0" err="1" smtClean="0"/>
              <a:t>third</a:t>
            </a:r>
            <a:r>
              <a:rPr lang="it-IT" i="1" dirty="0" smtClean="0"/>
              <a:t>-party </a:t>
            </a:r>
            <a:r>
              <a:rPr lang="it-IT" dirty="0" err="1" smtClean="0"/>
              <a:t>components</a:t>
            </a:r>
            <a:r>
              <a:rPr lang="it-IT" dirty="0" smtClean="0"/>
              <a:t> (</a:t>
            </a:r>
            <a:r>
              <a:rPr lang="it-IT" dirty="0" err="1" smtClean="0"/>
              <a:t>mostly</a:t>
            </a:r>
            <a:r>
              <a:rPr lang="it-IT" dirty="0" smtClean="0"/>
              <a:t>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APIs</a:t>
            </a:r>
            <a:r>
              <a:rPr lang="it-IT" dirty="0" smtClean="0"/>
              <a:t>) and </a:t>
            </a:r>
            <a:r>
              <a:rPr lang="it-IT" dirty="0" err="1" smtClean="0"/>
              <a:t>guideline</a:t>
            </a:r>
            <a:r>
              <a:rPr lang="it-IT" dirty="0" smtClean="0"/>
              <a:t> or </a:t>
            </a:r>
            <a:r>
              <a:rPr lang="it-IT" dirty="0" err="1" smtClean="0"/>
              <a:t>methodologies</a:t>
            </a:r>
            <a:r>
              <a:rPr lang="it-IT" dirty="0" smtClean="0"/>
              <a:t> to be </a:t>
            </a:r>
            <a:r>
              <a:rPr lang="it-IT" dirty="0" err="1" smtClean="0"/>
              <a:t>performed</a:t>
            </a:r>
            <a:r>
              <a:rPr lang="it-IT" dirty="0" smtClean="0"/>
              <a:t> </a:t>
            </a:r>
            <a:r>
              <a:rPr lang="it-IT" dirty="0" err="1" smtClean="0"/>
              <a:t>manually</a:t>
            </a:r>
            <a:r>
              <a:rPr lang="it-IT" dirty="0" smtClean="0"/>
              <a:t> by the </a:t>
            </a:r>
            <a:r>
              <a:rPr lang="it-IT" dirty="0" err="1" smtClean="0"/>
              <a:t>user</a:t>
            </a:r>
            <a:r>
              <a:rPr lang="it-IT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comprehsive</a:t>
            </a:r>
            <a:r>
              <a:rPr lang="it-IT" dirty="0" smtClean="0"/>
              <a:t> </a:t>
            </a:r>
            <a:r>
              <a:rPr lang="it-IT" dirty="0" err="1" smtClean="0"/>
              <a:t>framework</a:t>
            </a:r>
            <a:r>
              <a:rPr lang="it-IT" dirty="0" smtClean="0"/>
              <a:t> for </a:t>
            </a:r>
            <a:r>
              <a:rPr lang="it-IT" dirty="0" err="1" smtClean="0"/>
              <a:t>ontology</a:t>
            </a:r>
            <a:r>
              <a:rPr lang="it-IT" dirty="0" smtClean="0"/>
              <a:t> </a:t>
            </a:r>
            <a:r>
              <a:rPr lang="it-IT" dirty="0" err="1" smtClean="0"/>
              <a:t>integration</a:t>
            </a:r>
            <a:r>
              <a:rPr lang="it-IT" dirty="0" smtClean="0"/>
              <a:t> and </a:t>
            </a:r>
            <a:r>
              <a:rPr lang="it-IT" dirty="0" err="1" smtClean="0"/>
              <a:t>reuse</a:t>
            </a:r>
            <a:r>
              <a:rPr lang="it-IT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modules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implementig</a:t>
            </a:r>
            <a:r>
              <a:rPr lang="it-IT" dirty="0" smtClean="0"/>
              <a:t> a </a:t>
            </a:r>
            <a:r>
              <a:rPr lang="it-IT" dirty="0" err="1" smtClean="0"/>
              <a:t>specific</a:t>
            </a:r>
            <a:r>
              <a:rPr lang="it-IT" dirty="0" smtClean="0"/>
              <a:t> task (</a:t>
            </a:r>
            <a:r>
              <a:rPr lang="it-IT" dirty="0" err="1" smtClean="0"/>
              <a:t>phase</a:t>
            </a:r>
            <a:r>
              <a:rPr lang="it-IT" dirty="0" smtClean="0"/>
              <a:t>) of the </a:t>
            </a:r>
            <a:r>
              <a:rPr lang="it-IT" dirty="0" err="1" smtClean="0"/>
              <a:t>methodology</a:t>
            </a:r>
            <a:r>
              <a:rPr lang="it-IT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The core component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i="1" dirty="0" err="1" smtClean="0"/>
              <a:t>Aligner</a:t>
            </a:r>
            <a:r>
              <a:rPr lang="it-IT" i="1" dirty="0" smtClean="0"/>
              <a:t>, </a:t>
            </a:r>
            <a:r>
              <a:rPr lang="it-IT" i="1" dirty="0" err="1" smtClean="0"/>
              <a:t>which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based</a:t>
            </a:r>
            <a:r>
              <a:rPr lang="it-IT" i="1" dirty="0" smtClean="0"/>
              <a:t> on a </a:t>
            </a:r>
            <a:r>
              <a:rPr lang="it-IT" i="1" dirty="0" err="1" smtClean="0"/>
              <a:t>decision</a:t>
            </a:r>
            <a:r>
              <a:rPr lang="it-IT" i="1" dirty="0" smtClean="0"/>
              <a:t> </a:t>
            </a:r>
            <a:r>
              <a:rPr lang="it-IT" i="1" dirty="0" err="1" smtClean="0"/>
              <a:t>tree</a:t>
            </a:r>
            <a:r>
              <a:rPr lang="it-IT" i="1" dirty="0" smtClean="0"/>
              <a:t> </a:t>
            </a:r>
            <a:r>
              <a:rPr lang="it-IT" i="1" dirty="0" err="1" smtClean="0"/>
              <a:t>classification</a:t>
            </a:r>
            <a:r>
              <a:rPr lang="it-IT" i="1" dirty="0" smtClean="0"/>
              <a:t> </a:t>
            </a:r>
            <a:r>
              <a:rPr lang="it-IT" i="1" dirty="0" err="1" smtClean="0"/>
              <a:t>function</a:t>
            </a:r>
            <a:r>
              <a:rPr lang="it-IT" i="1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i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3E19-AF90-45C9-A3DC-A0F8158A02E1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20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975360" y="4390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The </a:t>
            </a:r>
            <a:r>
              <a:rPr lang="it-IT" dirty="0" err="1" smtClean="0"/>
              <a:t>methodology</a:t>
            </a:r>
            <a:r>
              <a:rPr lang="it-IT" dirty="0" smtClean="0"/>
              <a:t>: </a:t>
            </a:r>
            <a:r>
              <a:rPr lang="it-IT" dirty="0" err="1" smtClean="0"/>
              <a:t>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9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Architecture </a:t>
            </a:r>
            <a:r>
              <a:rPr lang="it-IT" dirty="0" err="1" smtClean="0"/>
              <a:t>overview</a:t>
            </a:r>
            <a:endParaRPr lang="en-GB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342F-4831-49FD-9933-B90E71F0FB11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21</a:t>
            </a:fld>
            <a:endParaRPr lang="it-IT"/>
          </a:p>
        </p:txBody>
      </p:sp>
      <p:pic>
        <p:nvPicPr>
          <p:cNvPr id="9" name="Segnaposto contenuto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41" y="1837368"/>
            <a:ext cx="4275718" cy="4298350"/>
          </a:xfrm>
          <a:solidFill>
            <a:schemeClr val="bg1"/>
          </a:solidFill>
        </p:spPr>
      </p:pic>
      <p:cxnSp>
        <p:nvCxnSpPr>
          <p:cNvPr id="24" name="Connettore 2 23"/>
          <p:cNvCxnSpPr/>
          <p:nvPr/>
        </p:nvCxnSpPr>
        <p:spPr>
          <a:xfrm flipV="1">
            <a:off x="1259632" y="3163501"/>
            <a:ext cx="1174509" cy="697547"/>
          </a:xfrm>
          <a:prstGeom prst="straightConnector1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67544" y="3887086"/>
            <a:ext cx="183989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1: Input </a:t>
            </a:r>
            <a:r>
              <a:rPr lang="it-IT" dirty="0" err="1"/>
              <a:t>models</a:t>
            </a:r>
            <a:r>
              <a:rPr lang="it-IT" dirty="0"/>
              <a:t> </a:t>
            </a:r>
            <a:r>
              <a:rPr lang="it-IT" dirty="0" err="1"/>
              <a:t>retrieval</a:t>
            </a:r>
            <a:r>
              <a:rPr lang="it-IT" dirty="0"/>
              <a:t> </a:t>
            </a:r>
            <a:r>
              <a:rPr lang="it-IT" dirty="0" err="1"/>
              <a:t>module</a:t>
            </a:r>
            <a:endParaRPr lang="en-GB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5496" y="1846565"/>
            <a:ext cx="201622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Adaptation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ttore 2 26"/>
          <p:cNvCxnSpPr>
            <a:stCxn id="26" idx="3"/>
          </p:cNvCxnSpPr>
          <p:nvPr/>
        </p:nvCxnSpPr>
        <p:spPr>
          <a:xfrm>
            <a:off x="2051720" y="2169731"/>
            <a:ext cx="382421" cy="289162"/>
          </a:xfrm>
          <a:prstGeom prst="straightConnector1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2051720" y="1985064"/>
            <a:ext cx="2088232" cy="338103"/>
          </a:xfrm>
          <a:prstGeom prst="straightConnector1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6310124" y="1985064"/>
            <a:ext cx="21503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nettore 2 47"/>
          <p:cNvCxnSpPr>
            <a:stCxn id="47" idx="1"/>
          </p:cNvCxnSpPr>
          <p:nvPr/>
        </p:nvCxnSpPr>
        <p:spPr>
          <a:xfrm flipH="1">
            <a:off x="4976946" y="2169730"/>
            <a:ext cx="1333178" cy="1188236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6526148" y="2492896"/>
            <a:ext cx="21503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Aligner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nettore 2 52"/>
          <p:cNvCxnSpPr>
            <a:stCxn id="52" idx="1"/>
          </p:cNvCxnSpPr>
          <p:nvPr/>
        </p:nvCxnSpPr>
        <p:spPr>
          <a:xfrm flipH="1">
            <a:off x="5023543" y="2677562"/>
            <a:ext cx="1502605" cy="1459041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976566" y="4950650"/>
            <a:ext cx="215030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4b: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Semantically-grounded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Aligner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Connettore 2 57"/>
          <p:cNvCxnSpPr>
            <a:stCxn id="57" idx="3"/>
          </p:cNvCxnSpPr>
          <p:nvPr/>
        </p:nvCxnSpPr>
        <p:spPr>
          <a:xfrm>
            <a:off x="3126874" y="5412315"/>
            <a:ext cx="1013078" cy="0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6709859" y="3019955"/>
            <a:ext cx="2337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5: Integration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Connettore 2 63"/>
          <p:cNvCxnSpPr/>
          <p:nvPr/>
        </p:nvCxnSpPr>
        <p:spPr>
          <a:xfrm flipH="1">
            <a:off x="6184306" y="3357966"/>
            <a:ext cx="525553" cy="1367178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7236296" y="3589112"/>
            <a:ext cx="159468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5: Evaluation </a:t>
            </a:r>
          </a:p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Connettore 2 81"/>
          <p:cNvCxnSpPr>
            <a:stCxn id="74" idx="1"/>
          </p:cNvCxnSpPr>
          <p:nvPr/>
        </p:nvCxnSpPr>
        <p:spPr>
          <a:xfrm flipH="1">
            <a:off x="5796136" y="3912278"/>
            <a:ext cx="1440160" cy="452826"/>
          </a:xfrm>
          <a:prstGeom prst="straightConnector1">
            <a:avLst/>
          </a:prstGeom>
          <a:ln w="3492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e 84"/>
          <p:cNvSpPr/>
          <p:nvPr/>
        </p:nvSpPr>
        <p:spPr>
          <a:xfrm>
            <a:off x="5398278" y="5331895"/>
            <a:ext cx="757898" cy="761401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CasellaDiTesto 85"/>
          <p:cNvSpPr txBox="1"/>
          <p:nvPr/>
        </p:nvSpPr>
        <p:spPr>
          <a:xfrm>
            <a:off x="7212648" y="5066264"/>
            <a:ext cx="1594689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User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Connettore 2 86"/>
          <p:cNvCxnSpPr>
            <a:endCxn id="85" idx="6"/>
          </p:cNvCxnSpPr>
          <p:nvPr/>
        </p:nvCxnSpPr>
        <p:spPr>
          <a:xfrm flipH="1">
            <a:off x="6156176" y="5405548"/>
            <a:ext cx="1002201" cy="307048"/>
          </a:xfrm>
          <a:prstGeom prst="straightConnector1">
            <a:avLst/>
          </a:prstGeom>
          <a:ln w="3492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4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7" grpId="0" animBg="1"/>
      <p:bldP spid="52" grpId="0" animBg="1"/>
      <p:bldP spid="57" grpId="0" animBg="1"/>
      <p:bldP spid="63" grpId="0" animBg="1"/>
      <p:bldP spid="74" grpId="0" animBg="1"/>
      <p:bldP spid="85" grpId="0" animBg="1"/>
      <p:bldP spid="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Reference </a:t>
            </a:r>
            <a:r>
              <a:rPr lang="en-GB" dirty="0"/>
              <a:t>Models Retrieval Module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323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Reference Models Retrieval </a:t>
            </a:r>
            <a:r>
              <a:rPr lang="en-GB" dirty="0" smtClean="0"/>
              <a:t>module is </a:t>
            </a:r>
            <a:r>
              <a:rPr lang="en-GB" dirty="0"/>
              <a:t>responsible </a:t>
            </a:r>
            <a:r>
              <a:rPr lang="en-GB" dirty="0" smtClean="0"/>
              <a:t>for: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Identifying the knowledge domain or sub-domains covering the topic under study;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searching </a:t>
            </a:r>
            <a:r>
              <a:rPr lang="en-GB" dirty="0"/>
              <a:t>and retrieving the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source models </a:t>
            </a:r>
            <a:r>
              <a:rPr lang="en-GB" dirty="0"/>
              <a:t>corresponding to the domain under study from 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Internet</a:t>
            </a:r>
            <a:r>
              <a:rPr lang="en-GB" dirty="0"/>
              <a:t> or other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specific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repositories.</a:t>
            </a:r>
          </a:p>
          <a:p>
            <a:pPr marL="0" indent="0">
              <a:buNone/>
            </a:pPr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9212557"/>
              </p:ext>
            </p:extLst>
          </p:nvPr>
        </p:nvGraphicFramePr>
        <p:xfrm>
          <a:off x="4642223" y="2298261"/>
          <a:ext cx="4300413" cy="229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A1F3-09D7-422C-9BF4-B66B64D538C7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22</a:t>
            </a:fld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594860" y="2398294"/>
            <a:ext cx="2209388" cy="2109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Source</a:t>
            </a:r>
          </a:p>
          <a:p>
            <a:pPr algn="ctr"/>
            <a:r>
              <a:rPr lang="it-IT" sz="2400" dirty="0" err="1" smtClean="0"/>
              <a:t>Models</a:t>
            </a:r>
            <a:endParaRPr lang="it-IT" sz="2400" dirty="0" smtClean="0"/>
          </a:p>
          <a:p>
            <a:pPr algn="ctr"/>
            <a:r>
              <a:rPr lang="it-IT" sz="2400" dirty="0" err="1" smtClean="0"/>
              <a:t>Retrieval</a:t>
            </a:r>
            <a:endParaRPr lang="it-IT" sz="2400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822960" y="5191000"/>
            <a:ext cx="7849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contribution of users (with domain expertise) is essential in this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phase.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51137" y="1371480"/>
            <a:ext cx="183989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1: Input </a:t>
            </a:r>
            <a:r>
              <a:rPr lang="it-IT" dirty="0" err="1"/>
              <a:t>models</a:t>
            </a:r>
            <a:r>
              <a:rPr lang="it-IT" dirty="0"/>
              <a:t> </a:t>
            </a:r>
            <a:r>
              <a:rPr lang="it-IT" dirty="0" err="1"/>
              <a:t>retrieval</a:t>
            </a:r>
            <a:r>
              <a:rPr lang="it-IT" dirty="0"/>
              <a:t> </a:t>
            </a:r>
            <a:r>
              <a:rPr lang="it-IT" dirty="0" err="1"/>
              <a:t>module</a:t>
            </a:r>
            <a:endParaRPr lang="en-GB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333537" y="2298261"/>
            <a:ext cx="710342" cy="6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1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Reference </a:t>
            </a:r>
            <a:r>
              <a:rPr lang="it-IT" dirty="0" err="1" smtClean="0"/>
              <a:t>models</a:t>
            </a:r>
            <a:r>
              <a:rPr lang="it-IT" dirty="0" smtClean="0"/>
              <a:t> first </a:t>
            </a:r>
            <a:r>
              <a:rPr lang="it-IT" dirty="0" err="1" smtClean="0"/>
              <a:t>selection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4325104" cy="4023360"/>
          </a:xfrm>
        </p:spPr>
        <p:txBody>
          <a:bodyPr>
            <a:normAutofit/>
          </a:bodyPr>
          <a:lstStyle/>
          <a:p>
            <a:r>
              <a:rPr lang="en-GB" dirty="0" smtClean="0"/>
              <a:t>Once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collected</a:t>
            </a:r>
            <a:r>
              <a:rPr lang="en-GB" dirty="0" smtClean="0"/>
              <a:t> </a:t>
            </a:r>
            <a:r>
              <a:rPr lang="en-GB" dirty="0"/>
              <a:t>into </a:t>
            </a:r>
            <a:r>
              <a:rPr lang="en-GB" dirty="0" smtClean="0"/>
              <a:t>the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corpus</a:t>
            </a:r>
            <a:r>
              <a:rPr lang="en-GB" dirty="0" smtClean="0"/>
              <a:t>, a first selection is carried out </a:t>
            </a:r>
            <a:r>
              <a:rPr lang="en-GB" dirty="0" err="1" smtClean="0"/>
              <a:t>ont</a:t>
            </a:r>
            <a:r>
              <a:rPr lang="en-GB" dirty="0" smtClean="0"/>
              <a:t> the retrieved models based on some qualitative criteria, such 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Language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formality</a:t>
            </a:r>
            <a:r>
              <a:rPr lang="it-IT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Domain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specificity</a:t>
            </a:r>
            <a:r>
              <a:rPr lang="it-IT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Model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Structuring</a:t>
            </a:r>
            <a:r>
              <a:rPr lang="it-IT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/>
              <a:t>Representation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language</a:t>
            </a:r>
            <a:r>
              <a:rPr lang="it-IT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Provenance</a:t>
            </a:r>
            <a:r>
              <a:rPr lang="it-IT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Availability</a:t>
            </a:r>
            <a:r>
              <a:rPr lang="it-IT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50C1-A1B2-4941-B89F-8090F894C62A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23</a:t>
            </a:fld>
            <a:endParaRPr lang="it-IT"/>
          </a:p>
        </p:txBody>
      </p:sp>
      <p:sp>
        <p:nvSpPr>
          <p:cNvPr id="8" name="Trapezio 7"/>
          <p:cNvSpPr/>
          <p:nvPr/>
        </p:nvSpPr>
        <p:spPr>
          <a:xfrm rot="10800000">
            <a:off x="6131617" y="3594569"/>
            <a:ext cx="936104" cy="864096"/>
          </a:xfrm>
          <a:prstGeom prst="trapezoid">
            <a:avLst>
              <a:gd name="adj" fmla="val 3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ilindro 8"/>
          <p:cNvSpPr/>
          <p:nvPr/>
        </p:nvSpPr>
        <p:spPr>
          <a:xfrm>
            <a:off x="6131617" y="198884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Corpus</a:t>
            </a:r>
            <a:endParaRPr lang="en-GB" dirty="0"/>
          </a:p>
        </p:txBody>
      </p:sp>
      <p:sp>
        <p:nvSpPr>
          <p:cNvPr id="15" name="Scheda 14"/>
          <p:cNvSpPr/>
          <p:nvPr/>
        </p:nvSpPr>
        <p:spPr>
          <a:xfrm>
            <a:off x="6072336" y="4823040"/>
            <a:ext cx="410344" cy="51664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cheda 15"/>
          <p:cNvSpPr/>
          <p:nvPr/>
        </p:nvSpPr>
        <p:spPr>
          <a:xfrm>
            <a:off x="6224736" y="4975440"/>
            <a:ext cx="410344" cy="51664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cheda 16"/>
          <p:cNvSpPr/>
          <p:nvPr/>
        </p:nvSpPr>
        <p:spPr>
          <a:xfrm>
            <a:off x="6377136" y="5127840"/>
            <a:ext cx="410344" cy="51664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cheda 17"/>
          <p:cNvSpPr/>
          <p:nvPr/>
        </p:nvSpPr>
        <p:spPr>
          <a:xfrm>
            <a:off x="6529536" y="5280240"/>
            <a:ext cx="410344" cy="51664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cheda 18"/>
          <p:cNvSpPr/>
          <p:nvPr/>
        </p:nvSpPr>
        <p:spPr>
          <a:xfrm>
            <a:off x="6681936" y="5432640"/>
            <a:ext cx="410344" cy="51664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ttore 2 21"/>
          <p:cNvCxnSpPr>
            <a:stCxn id="9" idx="3"/>
            <a:endCxn id="8" idx="2"/>
          </p:cNvCxnSpPr>
          <p:nvPr/>
        </p:nvCxnSpPr>
        <p:spPr>
          <a:xfrm>
            <a:off x="6588817" y="3204992"/>
            <a:ext cx="10852" cy="38957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6588817" y="4443847"/>
            <a:ext cx="10852" cy="38957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266531" y="3721767"/>
            <a:ext cx="66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Filter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010918" y="4479988"/>
            <a:ext cx="1188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Candidate </a:t>
            </a:r>
          </a:p>
          <a:p>
            <a:r>
              <a:rPr lang="it-IT" dirty="0" smtClean="0"/>
              <a:t>Reference </a:t>
            </a:r>
          </a:p>
          <a:p>
            <a:r>
              <a:rPr lang="it-IT" dirty="0" err="1" smtClean="0"/>
              <a:t>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0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Model Adaptation and Normalization Module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It is responsible for adapting and homogenizing the retrieved source models at </a:t>
            </a:r>
            <a:r>
              <a:rPr lang="en-GB" dirty="0" smtClean="0"/>
              <a:t>a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syntactical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representational</a:t>
            </a:r>
            <a:r>
              <a:rPr lang="en-GB" dirty="0"/>
              <a:t> level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An </a:t>
            </a:r>
            <a:r>
              <a:rPr lang="en-GB" dirty="0"/>
              <a:t>adapter for each </a:t>
            </a:r>
            <a:r>
              <a:rPr lang="en-GB" dirty="0" smtClean="0"/>
              <a:t>retrieved reference model;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An </a:t>
            </a:r>
            <a:r>
              <a:rPr lang="it-IT" dirty="0" err="1" smtClean="0"/>
              <a:t>adapted</a:t>
            </a:r>
            <a:r>
              <a:rPr lang="it-IT" dirty="0" smtClean="0"/>
              <a:t> model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</a:rPr>
              <a:t>lite</a:t>
            </a:r>
            <a:r>
              <a:rPr lang="it-IT" i="1" dirty="0" smtClean="0"/>
              <a:t>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ontology</a:t>
            </a:r>
            <a:r>
              <a:rPr lang="it-IT" dirty="0" smtClean="0"/>
              <a:t>.</a:t>
            </a:r>
            <a:endParaRPr lang="en-GB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Technically, an adapter </a:t>
            </a:r>
            <a:r>
              <a:rPr lang="en-GB" dirty="0"/>
              <a:t>is a kind of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plugin</a:t>
            </a:r>
            <a:r>
              <a:rPr lang="en-GB" dirty="0"/>
              <a:t> added to the software framework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2658926"/>
            <a:ext cx="4300413" cy="278489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157B-7B28-4379-B0F1-E99B1CA94E03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952942" y="2012595"/>
            <a:ext cx="201622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Adaptation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/>
          <p:cNvCxnSpPr>
            <a:stCxn id="8" idx="2"/>
          </p:cNvCxnSpPr>
          <p:nvPr/>
        </p:nvCxnSpPr>
        <p:spPr>
          <a:xfrm flipH="1">
            <a:off x="7563138" y="2658926"/>
            <a:ext cx="397916" cy="903775"/>
          </a:xfrm>
          <a:prstGeom prst="straightConnector1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8" idx="1"/>
          </p:cNvCxnSpPr>
          <p:nvPr/>
        </p:nvCxnSpPr>
        <p:spPr>
          <a:xfrm flipH="1">
            <a:off x="5690212" y="2335761"/>
            <a:ext cx="1262730" cy="954783"/>
          </a:xfrm>
          <a:prstGeom prst="straightConnector1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Adapted </a:t>
            </a:r>
            <a:r>
              <a:rPr lang="en-GB" dirty="0"/>
              <a:t>input ontologies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BD54-993E-4C0B-BAAD-E78F4167C96A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25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92895"/>
            <a:ext cx="1800200" cy="18010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407102"/>
            <a:ext cx="2161742" cy="1972670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>
            <a:off x="3959932" y="3095046"/>
            <a:ext cx="1296144" cy="323595"/>
          </a:xfrm>
          <a:prstGeom prst="rightArrow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835086" y="4424563"/>
            <a:ext cx="3808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Source </a:t>
            </a:r>
            <a:r>
              <a:rPr lang="it-IT" sz="2000" dirty="0" err="1" smtClean="0">
                <a:solidFill>
                  <a:schemeClr val="bg2">
                    <a:lumMod val="50000"/>
                  </a:schemeClr>
                </a:solidFill>
              </a:rPr>
              <a:t>reference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bg2">
                    <a:lumMod val="50000"/>
                  </a:schemeClr>
                </a:solidFill>
              </a:rPr>
              <a:t>models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formats: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XML, HTML, SKOS, RDF, OWL-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Lite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OWL-DL, OWL-Full)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575963" y="4433691"/>
            <a:ext cx="3244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input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ontologies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in-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memory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OWL-Lite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it-IT" sz="2000" dirty="0" err="1" smtClean="0">
                <a:solidFill>
                  <a:schemeClr val="bg2">
                    <a:lumMod val="50000"/>
                  </a:schemeClr>
                </a:solidFill>
              </a:rPr>
              <a:t>ontologies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Jena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Linguistic</a:t>
            </a:r>
            <a:r>
              <a:rPr lang="it-IT" dirty="0" smtClean="0"/>
              <a:t> vs </a:t>
            </a:r>
            <a:r>
              <a:rPr lang="it-IT" dirty="0" err="1" smtClean="0"/>
              <a:t>Semantical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Once </a:t>
            </a:r>
            <a:r>
              <a:rPr lang="it-IT" dirty="0" err="1" smtClean="0"/>
              <a:t>adapted</a:t>
            </a:r>
            <a:r>
              <a:rPr lang="it-IT" dirty="0" smtClean="0"/>
              <a:t> input </a:t>
            </a:r>
            <a:r>
              <a:rPr lang="it-IT" dirty="0" err="1" smtClean="0"/>
              <a:t>ontologies</a:t>
            </a:r>
            <a:r>
              <a:rPr lang="it-IT" dirty="0" smtClean="0"/>
              <a:t> go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paths</a:t>
            </a:r>
            <a:r>
              <a:rPr lang="it-IT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Through the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flattening</a:t>
            </a:r>
            <a:r>
              <a:rPr lang="en-GB" dirty="0" smtClean="0"/>
              <a:t> </a:t>
            </a:r>
            <a:r>
              <a:rPr lang="en-GB" dirty="0"/>
              <a:t>module and 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text-processing</a:t>
            </a:r>
            <a:r>
              <a:rPr lang="en-GB" dirty="0"/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pipeline</a:t>
            </a:r>
            <a:r>
              <a:rPr lang="en-GB" dirty="0" smtClean="0"/>
              <a:t>, for the linguistic analysis performed by the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matcher</a:t>
            </a:r>
            <a:r>
              <a:rPr lang="en-GB" dirty="0" smtClean="0"/>
              <a:t> module; 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Semantically-grounded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dirty="0" err="1" smtClean="0"/>
              <a:t>aligner</a:t>
            </a:r>
            <a:r>
              <a:rPr lang="it-IT" dirty="0" smtClean="0"/>
              <a:t>.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66" y="1935855"/>
            <a:ext cx="3343611" cy="4004271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548-979D-4743-A645-9591CFA23792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2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Flattening</a:t>
            </a:r>
            <a:r>
              <a:rPr lang="it-IT" dirty="0" smtClean="0"/>
              <a:t> and text-processing pipeline</a:t>
            </a:r>
            <a:endParaRPr lang="en-GB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cap="none" dirty="0" err="1" smtClean="0"/>
              <a:t>Flattening</a:t>
            </a:r>
            <a:r>
              <a:rPr lang="it-IT" cap="none" dirty="0" smtClean="0"/>
              <a:t> </a:t>
            </a:r>
            <a:r>
              <a:rPr lang="it-IT" cap="none" dirty="0" err="1" smtClean="0"/>
              <a:t>module</a:t>
            </a:r>
            <a:endParaRPr lang="en-GB" cap="none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cap="none" dirty="0" smtClean="0"/>
              <a:t>Text-processing pipeline</a:t>
            </a:r>
            <a:endParaRPr lang="en-GB" cap="none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94D7-C844-486E-A200-2DA699386272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27</a:t>
            </a:fld>
            <a:endParaRPr lang="it-IT"/>
          </a:p>
        </p:txBody>
      </p:sp>
      <p:pic>
        <p:nvPicPr>
          <p:cNvPr id="15" name="Segnaposto contenuto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2572" y="2582334"/>
            <a:ext cx="2429138" cy="2216679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921575" y="5378013"/>
            <a:ext cx="288032" cy="288032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e 16"/>
          <p:cNvSpPr/>
          <p:nvPr/>
        </p:nvSpPr>
        <p:spPr>
          <a:xfrm>
            <a:off x="1529130" y="5373216"/>
            <a:ext cx="288032" cy="288032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/>
          <p:cNvSpPr/>
          <p:nvPr/>
        </p:nvSpPr>
        <p:spPr>
          <a:xfrm>
            <a:off x="2195736" y="5378228"/>
            <a:ext cx="288032" cy="288032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e 18"/>
          <p:cNvSpPr/>
          <p:nvPr/>
        </p:nvSpPr>
        <p:spPr>
          <a:xfrm>
            <a:off x="2803291" y="5355954"/>
            <a:ext cx="288032" cy="288032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Connettore 2 20"/>
          <p:cNvCxnSpPr>
            <a:endCxn id="16" idx="0"/>
          </p:cNvCxnSpPr>
          <p:nvPr/>
        </p:nvCxnSpPr>
        <p:spPr>
          <a:xfrm>
            <a:off x="1065591" y="3861048"/>
            <a:ext cx="0" cy="15169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1673146" y="4725144"/>
            <a:ext cx="0" cy="6308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endCxn id="18" idx="0"/>
          </p:cNvCxnSpPr>
          <p:nvPr/>
        </p:nvCxnSpPr>
        <p:spPr>
          <a:xfrm>
            <a:off x="2324923" y="4409739"/>
            <a:ext cx="14829" cy="9684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2947307" y="4725144"/>
            <a:ext cx="0" cy="6308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/>
          <p:cNvSpPr/>
          <p:nvPr/>
        </p:nvSpPr>
        <p:spPr>
          <a:xfrm>
            <a:off x="3429588" y="5341368"/>
            <a:ext cx="288032" cy="288032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o 27"/>
          <p:cNvSpPr/>
          <p:nvPr/>
        </p:nvSpPr>
        <p:spPr>
          <a:xfrm>
            <a:off x="1297083" y="3690673"/>
            <a:ext cx="2257780" cy="3167327"/>
          </a:xfrm>
          <a:prstGeom prst="arc">
            <a:avLst>
              <a:gd name="adj1" fmla="val 16326495"/>
              <a:gd name="adj2" fmla="val 169162"/>
            </a:avLst>
          </a:prstGeom>
          <a:ln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emoria ad accesso diretto 35"/>
          <p:cNvSpPr/>
          <p:nvPr/>
        </p:nvSpPr>
        <p:spPr>
          <a:xfrm>
            <a:off x="4679370" y="5289456"/>
            <a:ext cx="536726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emoria ad accesso diretto 36"/>
          <p:cNvSpPr/>
          <p:nvPr/>
        </p:nvSpPr>
        <p:spPr>
          <a:xfrm>
            <a:off x="5179607" y="5296537"/>
            <a:ext cx="536726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emoria ad accesso diretto 37"/>
          <p:cNvSpPr/>
          <p:nvPr/>
        </p:nvSpPr>
        <p:spPr>
          <a:xfrm>
            <a:off x="5643079" y="5289456"/>
            <a:ext cx="536726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emoria ad accesso diretto 38"/>
          <p:cNvSpPr/>
          <p:nvPr/>
        </p:nvSpPr>
        <p:spPr>
          <a:xfrm>
            <a:off x="6110853" y="5296537"/>
            <a:ext cx="536726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emoria ad accesso diretto 39"/>
          <p:cNvSpPr/>
          <p:nvPr/>
        </p:nvSpPr>
        <p:spPr>
          <a:xfrm>
            <a:off x="6581270" y="5289456"/>
            <a:ext cx="536726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e 40"/>
          <p:cNvSpPr/>
          <p:nvPr/>
        </p:nvSpPr>
        <p:spPr>
          <a:xfrm>
            <a:off x="4085087" y="5325460"/>
            <a:ext cx="288032" cy="288032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ttore 2 42"/>
          <p:cNvCxnSpPr/>
          <p:nvPr/>
        </p:nvCxnSpPr>
        <p:spPr>
          <a:xfrm>
            <a:off x="4404261" y="5469476"/>
            <a:ext cx="3733442" cy="26778"/>
          </a:xfrm>
          <a:prstGeom prst="straightConnector1">
            <a:avLst/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8189543" y="5352238"/>
            <a:ext cx="288032" cy="28803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5446954" y="2928581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Tokenization</a:t>
            </a:r>
            <a:endParaRPr lang="en-GB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5920403" y="3314244"/>
            <a:ext cx="304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Lemmatization</a:t>
            </a:r>
            <a:r>
              <a:rPr lang="it-IT" dirty="0" smtClean="0"/>
              <a:t>, </a:t>
            </a:r>
            <a:r>
              <a:rPr lang="it-IT" dirty="0" err="1" smtClean="0"/>
              <a:t>singularization</a:t>
            </a:r>
            <a:endParaRPr lang="en-GB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6389343" y="3748675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Stop-word </a:t>
            </a:r>
            <a:r>
              <a:rPr lang="it-IT" dirty="0" err="1" smtClean="0"/>
              <a:t>elimination</a:t>
            </a:r>
            <a:endParaRPr lang="en-GB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6869053" y="4104476"/>
            <a:ext cx="13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POS-</a:t>
            </a:r>
            <a:r>
              <a:rPr lang="it-IT" dirty="0" err="1" smtClean="0"/>
              <a:t>tagging</a:t>
            </a:r>
            <a:endParaRPr lang="en-GB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7325447" y="4501304"/>
            <a:ext cx="1396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entity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recognition</a:t>
            </a:r>
            <a:endParaRPr lang="en-GB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4948318" y="2564904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Lower-</a:t>
            </a:r>
            <a:r>
              <a:rPr lang="it-IT" dirty="0" err="1" smtClean="0"/>
              <a:t>casing</a:t>
            </a:r>
            <a:endParaRPr lang="en-GB" dirty="0"/>
          </a:p>
        </p:txBody>
      </p:sp>
      <p:cxnSp>
        <p:nvCxnSpPr>
          <p:cNvPr id="54" name="Connettore 1 53"/>
          <p:cNvCxnSpPr>
            <a:stCxn id="52" idx="1"/>
            <a:endCxn id="36" idx="0"/>
          </p:cNvCxnSpPr>
          <p:nvPr/>
        </p:nvCxnSpPr>
        <p:spPr>
          <a:xfrm flipH="1">
            <a:off x="4947733" y="2749570"/>
            <a:ext cx="585" cy="25398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47" idx="1"/>
            <a:endCxn id="37" idx="0"/>
          </p:cNvCxnSpPr>
          <p:nvPr/>
        </p:nvCxnSpPr>
        <p:spPr>
          <a:xfrm>
            <a:off x="5446954" y="3113247"/>
            <a:ext cx="1016" cy="21832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48" idx="1"/>
            <a:endCxn id="38" idx="0"/>
          </p:cNvCxnSpPr>
          <p:nvPr/>
        </p:nvCxnSpPr>
        <p:spPr>
          <a:xfrm flipH="1">
            <a:off x="5911442" y="3498910"/>
            <a:ext cx="8961" cy="179054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>
            <a:stCxn id="49" idx="1"/>
            <a:endCxn id="39" idx="0"/>
          </p:cNvCxnSpPr>
          <p:nvPr/>
        </p:nvCxnSpPr>
        <p:spPr>
          <a:xfrm flipH="1">
            <a:off x="6379216" y="3933341"/>
            <a:ext cx="10127" cy="136319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50" idx="1"/>
            <a:endCxn id="40" idx="0"/>
          </p:cNvCxnSpPr>
          <p:nvPr/>
        </p:nvCxnSpPr>
        <p:spPr>
          <a:xfrm flipH="1">
            <a:off x="6849633" y="4289142"/>
            <a:ext cx="19420" cy="100031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Memoria ad accesso diretto 73"/>
          <p:cNvSpPr/>
          <p:nvPr/>
        </p:nvSpPr>
        <p:spPr>
          <a:xfrm>
            <a:off x="7055479" y="5296537"/>
            <a:ext cx="536726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Connettore 1 84"/>
          <p:cNvCxnSpPr>
            <a:stCxn id="51" idx="1"/>
            <a:endCxn id="74" idx="0"/>
          </p:cNvCxnSpPr>
          <p:nvPr/>
        </p:nvCxnSpPr>
        <p:spPr>
          <a:xfrm flipH="1">
            <a:off x="7323842" y="4824470"/>
            <a:ext cx="1605" cy="4720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2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Model Matcher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38155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is in charge of </a:t>
            </a:r>
            <a:r>
              <a:rPr lang="en-GB" dirty="0"/>
              <a:t>obtaining a set of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similarity</a:t>
            </a:r>
            <a:r>
              <a:rPr lang="en-GB" dirty="0"/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measures</a:t>
            </a:r>
            <a:r>
              <a:rPr lang="en-GB" dirty="0"/>
              <a:t> taking as inputs the terms coming </a:t>
            </a:r>
            <a:r>
              <a:rPr lang="en-GB" dirty="0" smtClean="0"/>
              <a:t>from the </a:t>
            </a:r>
            <a:r>
              <a:rPr lang="en-GB" dirty="0"/>
              <a:t>source models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lexical chains </a:t>
            </a:r>
            <a:r>
              <a:rPr lang="en-GB" dirty="0"/>
              <a:t>and the terms from 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target lexical </a:t>
            </a:r>
            <a:r>
              <a:rPr lang="en-GB" dirty="0" smtClean="0"/>
              <a:t>chain;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performs</a:t>
            </a:r>
            <a:r>
              <a:rPr lang="it-IT" dirty="0" smtClean="0"/>
              <a:t> </a:t>
            </a:r>
            <a:r>
              <a:rPr lang="it-IT" dirty="0" err="1" smtClean="0"/>
              <a:t>lexicographic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linguistic</a:t>
            </a:r>
            <a:r>
              <a:rPr lang="it-IT" dirty="0" smtClean="0"/>
              <a:t> </a:t>
            </a:r>
            <a:r>
              <a:rPr lang="it-IT" dirty="0" err="1" smtClean="0"/>
              <a:t>similarity</a:t>
            </a:r>
            <a:r>
              <a:rPr lang="it-IT" dirty="0" smtClean="0"/>
              <a:t> </a:t>
            </a:r>
            <a:r>
              <a:rPr lang="it-IT" dirty="0" err="1" smtClean="0"/>
              <a:t>measures</a:t>
            </a:r>
            <a:r>
              <a:rPr lang="it-IT" dirty="0" smtClean="0"/>
              <a:t>, i.e.,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exact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matching</a:t>
            </a:r>
            <a:r>
              <a:rPr lang="it-IT" dirty="0" smtClean="0"/>
              <a:t>,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synonymy</a:t>
            </a:r>
            <a:r>
              <a:rPr lang="it-IT" dirty="0" smtClean="0"/>
              <a:t>,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cosynonymy</a:t>
            </a:r>
            <a:r>
              <a:rPr lang="it-IT" dirty="0" smtClean="0"/>
              <a:t>,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path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distance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dirty="0" smtClean="0"/>
              <a:t>and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</a:rPr>
              <a:t>Wu&amp;Palmer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using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external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linguistic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resource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like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WordNet</a:t>
            </a:r>
            <a:r>
              <a:rPr lang="it-IT" dirty="0" smtClean="0">
                <a:solidFill>
                  <a:srgbClr val="FFC000"/>
                </a:solidFill>
              </a:rPr>
              <a:t>.</a:t>
            </a:r>
            <a:endParaRPr lang="en-GB" dirty="0" smtClean="0">
              <a:solidFill>
                <a:srgbClr val="FFC000"/>
              </a:solidFill>
            </a:endParaRPr>
          </a:p>
          <a:p>
            <a:endParaRPr lang="en-GB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2450917"/>
            <a:ext cx="4224331" cy="3210331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D6E4-5DD1-49B4-A7B1-4E50E52F5740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28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738097" y="2081585"/>
            <a:ext cx="21503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WordNet</a:t>
            </a:r>
            <a:r>
              <a:rPr lang="it-IT" dirty="0" smtClean="0"/>
              <a:t> </a:t>
            </a:r>
            <a:r>
              <a:rPr lang="it-IT" dirty="0" err="1" smtClean="0"/>
              <a:t>linguistic</a:t>
            </a:r>
            <a:r>
              <a:rPr lang="it-IT" dirty="0" smtClean="0"/>
              <a:t> database</a:t>
            </a:r>
            <a:endParaRPr lang="en-GB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29</a:t>
            </a:fld>
            <a:endParaRPr lang="it-IT"/>
          </a:p>
        </p:txBody>
      </p:sp>
      <p:pic>
        <p:nvPicPr>
          <p:cNvPr id="9" name="Segnaposto contenuto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917975"/>
            <a:ext cx="7543800" cy="38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My </a:t>
            </a:r>
            <a:r>
              <a:rPr lang="it-IT" dirty="0" err="1" smtClean="0"/>
              <a:t>backgroud</a:t>
            </a:r>
            <a:endParaRPr lang="en-GB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2A2B-4F26-4C2C-B7D1-BD3E5DC90A42}" type="datetime1">
              <a:rPr lang="en-US" smtClean="0"/>
              <a:t>2/23/2017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93651"/>
            <a:ext cx="1129501" cy="644945"/>
          </a:xfrm>
          <a:prstGeom prst="rect">
            <a:avLst/>
          </a:prstGeom>
        </p:spPr>
      </p:pic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849608276"/>
              </p:ext>
            </p:extLst>
          </p:nvPr>
        </p:nvGraphicFramePr>
        <p:xfrm>
          <a:off x="902229" y="1880195"/>
          <a:ext cx="73395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24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Concept</a:t>
            </a:r>
            <a:r>
              <a:rPr lang="it-IT" dirty="0" smtClean="0"/>
              <a:t> vs Word</a:t>
            </a:r>
            <a:endParaRPr lang="en-GB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15236"/>
            <a:ext cx="5767325" cy="1974731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64" y="1844824"/>
            <a:ext cx="5678205" cy="1944216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4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Lexical</a:t>
            </a:r>
            <a:r>
              <a:rPr lang="it-IT" dirty="0" smtClean="0"/>
              <a:t> and </a:t>
            </a:r>
            <a:r>
              <a:rPr lang="it-IT" dirty="0" err="1" smtClean="0"/>
              <a:t>semantic</a:t>
            </a:r>
            <a:r>
              <a:rPr lang="it-IT" dirty="0" smtClean="0"/>
              <a:t> relations</a:t>
            </a:r>
            <a:endParaRPr lang="en-GB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639154"/>
            <a:ext cx="3703638" cy="2436942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533297"/>
            <a:ext cx="3702050" cy="2648656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3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Examples</a:t>
            </a:r>
            <a:r>
              <a:rPr lang="it-IT" dirty="0" smtClean="0"/>
              <a:t> of </a:t>
            </a:r>
            <a:r>
              <a:rPr lang="it-IT" dirty="0" err="1" smtClean="0"/>
              <a:t>linguistic</a:t>
            </a:r>
            <a:r>
              <a:rPr lang="it-IT" dirty="0" smtClean="0"/>
              <a:t> </a:t>
            </a:r>
            <a:r>
              <a:rPr lang="it-IT" dirty="0" err="1" smtClean="0"/>
              <a:t>similarity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contenuto 1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3568" y="2852936"/>
                <a:ext cx="4541128" cy="179929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𝑝𝑎𝑡h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flora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animal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/>
                  <a:t> 2</a:t>
                </a:r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𝑝𝑎𝑡h</m:t>
                    </m:r>
                    <m:d>
                      <m:d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carnivore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𝑝𝑟𝑖𝑚𝑎𝑡𝑒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2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𝑤𝑢𝑝𝑎𝑙𝑚𝑒𝑟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it-IT">
                            <a:latin typeface="Cambria Math" panose="02040503050406030204" pitchFamily="18" charset="0"/>
                          </a:rPr>
                          <m:t>flora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it-IT">
                            <a:latin typeface="Cambria Math" panose="02040503050406030204" pitchFamily="18" charset="0"/>
                          </a:rPr>
                          <m:t>animal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2/4</a:t>
                </a:r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𝑤𝑢𝑝𝑎𝑙𝑚𝑒𝑟</m:t>
                    </m:r>
                    <m:d>
                      <m:d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𝑐𝑎𝑟𝑛𝑖𝑣𝑜𝑟𝑒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𝑝𝑟𝑖𝑚𝑎𝑡𝑒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2/9</a:t>
                </a:r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Segnaposto contenuto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3568" y="2852936"/>
                <a:ext cx="4541128" cy="1799290"/>
              </a:xfrm>
              <a:blipFill rotWithShape="0">
                <a:blip r:embed="rId2"/>
                <a:stretch>
                  <a:fillRect l="-3356" t="-4068" b="-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32</a:t>
            </a:fld>
            <a:endParaRPr lang="it-IT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06454324"/>
              </p:ext>
            </p:extLst>
          </p:nvPr>
        </p:nvGraphicFramePr>
        <p:xfrm>
          <a:off x="5409120" y="188640"/>
          <a:ext cx="4032448" cy="599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17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Extended </a:t>
            </a:r>
            <a:r>
              <a:rPr lang="it-IT" dirty="0" err="1" smtClean="0"/>
              <a:t>Wu</a:t>
            </a:r>
            <a:r>
              <a:rPr lang="it-IT" dirty="0" smtClean="0"/>
              <a:t> &amp; Palmer</a:t>
            </a:r>
            <a:endParaRPr lang="en-GB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231338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extended</a:t>
            </a:r>
            <a:r>
              <a:rPr lang="it-IT" dirty="0" smtClean="0"/>
              <a:t> </a:t>
            </a:r>
            <a:r>
              <a:rPr lang="it-IT" dirty="0" err="1" smtClean="0"/>
              <a:t>versions</a:t>
            </a:r>
            <a:r>
              <a:rPr lang="it-IT" dirty="0" smtClean="0"/>
              <a:t> of </a:t>
            </a:r>
            <a:r>
              <a:rPr lang="it-IT" dirty="0" err="1" smtClean="0"/>
              <a:t>Wu</a:t>
            </a:r>
            <a:r>
              <a:rPr lang="it-IT" dirty="0" smtClean="0"/>
              <a:t> &amp; Palmer </a:t>
            </a:r>
            <a:r>
              <a:rPr lang="it-IT" dirty="0" err="1" smtClean="0"/>
              <a:t>measures</a:t>
            </a:r>
            <a:r>
              <a:rPr lang="it-IT" dirty="0" smtClean="0"/>
              <a:t> </a:t>
            </a:r>
            <a:r>
              <a:rPr lang="en-GB" dirty="0" smtClean="0"/>
              <a:t>apply </a:t>
            </a:r>
            <a:r>
              <a:rPr lang="en-GB" dirty="0"/>
              <a:t>when </a:t>
            </a:r>
            <a:r>
              <a:rPr lang="en-GB" i="1" dirty="0" err="1">
                <a:solidFill>
                  <a:schemeClr val="accent1"/>
                </a:solidFill>
              </a:rPr>
              <a:t>src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and </a:t>
            </a:r>
            <a:r>
              <a:rPr lang="en-GB" i="1" dirty="0" err="1">
                <a:solidFill>
                  <a:schemeClr val="accent1"/>
                </a:solidFill>
              </a:rPr>
              <a:t>dst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are multi-word </a:t>
            </a:r>
            <a:r>
              <a:rPr lang="en-GB" dirty="0" smtClean="0"/>
              <a:t>terms</a:t>
            </a:r>
            <a:r>
              <a:rPr lang="it-IT" dirty="0" smtClean="0"/>
              <a:t>.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Averaged </a:t>
            </a:r>
            <a:r>
              <a:rPr lang="en-GB" dirty="0"/>
              <a:t>Wu &amp; Palmer </a:t>
            </a:r>
            <a:r>
              <a:rPr lang="en-GB" dirty="0" smtClean="0"/>
              <a:t>similarity, i.e., the </a:t>
            </a:r>
            <a:r>
              <a:rPr lang="en-GB" dirty="0"/>
              <a:t>average of </a:t>
            </a:r>
            <a:r>
              <a:rPr lang="en-GB" dirty="0" err="1"/>
              <a:t>wup</a:t>
            </a:r>
            <a:r>
              <a:rPr lang="en-GB" dirty="0"/>
              <a:t> similarities for all multi-words</a:t>
            </a:r>
            <a:r>
              <a:rPr lang="en-GB" dirty="0" smtClean="0"/>
              <a:t>’ tokens;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Minimized Wu &amp; Palmer similarity, i.e., it is the minimum of </a:t>
            </a:r>
            <a:r>
              <a:rPr lang="en-GB" dirty="0" err="1"/>
              <a:t>wup</a:t>
            </a:r>
            <a:r>
              <a:rPr lang="en-GB" dirty="0"/>
              <a:t> similarities for all </a:t>
            </a:r>
            <a:r>
              <a:rPr lang="en-GB" dirty="0" err="1"/>
              <a:t>multiwords</a:t>
            </a:r>
            <a:r>
              <a:rPr lang="en-GB" dirty="0"/>
              <a:t>’ tokens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4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implementation</a:t>
            </a:r>
            <a:r>
              <a:rPr lang="it-IT" dirty="0" smtClean="0"/>
              <a:t> </a:t>
            </a:r>
            <a:r>
              <a:rPr lang="it-IT" dirty="0" err="1" smtClean="0"/>
              <a:t>details</a:t>
            </a:r>
            <a:r>
              <a:rPr lang="it-IT" dirty="0"/>
              <a:t> </a:t>
            </a:r>
            <a:r>
              <a:rPr lang="it-IT" dirty="0" smtClean="0"/>
              <a:t>of the </a:t>
            </a:r>
            <a:r>
              <a:rPr lang="it-IT" dirty="0" err="1" smtClean="0"/>
              <a:t>matching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en-GB" dirty="0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88" y="1846263"/>
            <a:ext cx="6819073" cy="4022725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DA42-6279-41C2-AFC0-8B45C436AFB6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9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Model Aligner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810381" y="2172796"/>
            <a:ext cx="3703320" cy="3239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is responsible </a:t>
            </a:r>
            <a:r>
              <a:rPr lang="en-GB" dirty="0"/>
              <a:t>for obtaining a </a:t>
            </a:r>
            <a:r>
              <a:rPr lang="en-GB" dirty="0">
                <a:solidFill>
                  <a:schemeClr val="accent1"/>
                </a:solidFill>
              </a:rPr>
              <a:t>mapping</a:t>
            </a:r>
            <a:r>
              <a:rPr lang="en-GB" dirty="0"/>
              <a:t>, i.e., an </a:t>
            </a:r>
            <a:r>
              <a:rPr lang="en-GB" dirty="0" smtClean="0"/>
              <a:t>oriented or </a:t>
            </a:r>
            <a:r>
              <a:rPr lang="en-GB" dirty="0"/>
              <a:t>directed version of the alignment that maps the entities of one input model </a:t>
            </a:r>
            <a:r>
              <a:rPr lang="en-GB" dirty="0" smtClean="0"/>
              <a:t>to one </a:t>
            </a:r>
            <a:r>
              <a:rPr lang="en-GB" dirty="0"/>
              <a:t>entity of the target </a:t>
            </a:r>
            <a:r>
              <a:rPr lang="en-GB" dirty="0" smtClean="0"/>
              <a:t>model;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acts </a:t>
            </a:r>
            <a:r>
              <a:rPr lang="en-GB" dirty="0"/>
              <a:t>as a </a:t>
            </a:r>
            <a:r>
              <a:rPr lang="en-GB" dirty="0" smtClean="0">
                <a:solidFill>
                  <a:schemeClr val="accent1"/>
                </a:solidFill>
              </a:rPr>
              <a:t>classifier</a:t>
            </a:r>
            <a:r>
              <a:rPr lang="en-GB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predicts </a:t>
            </a:r>
            <a:r>
              <a:rPr lang="en-GB" dirty="0"/>
              <a:t>the </a:t>
            </a:r>
            <a:r>
              <a:rPr lang="en-GB" dirty="0" smtClean="0"/>
              <a:t>classification </a:t>
            </a:r>
            <a:r>
              <a:rPr lang="en-GB" dirty="0" smtClean="0">
                <a:solidFill>
                  <a:schemeClr val="accent1"/>
                </a:solidFill>
              </a:rPr>
              <a:t>class</a:t>
            </a:r>
            <a:r>
              <a:rPr lang="en-GB" dirty="0" smtClean="0"/>
              <a:t> </a:t>
            </a:r>
            <a:r>
              <a:rPr lang="en-GB" dirty="0"/>
              <a:t>where putting the </a:t>
            </a:r>
            <a:r>
              <a:rPr lang="en-GB" dirty="0" smtClean="0"/>
              <a:t>pair of terms </a:t>
            </a:r>
            <a:r>
              <a:rPr lang="en-GB" dirty="0"/>
              <a:t>according to a </a:t>
            </a:r>
            <a:r>
              <a:rPr lang="en-GB" dirty="0">
                <a:solidFill>
                  <a:schemeClr val="accent1"/>
                </a:solidFill>
              </a:rPr>
              <a:t>decision tree</a:t>
            </a:r>
            <a:r>
              <a:rPr lang="en-GB" dirty="0"/>
              <a:t>.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702050" cy="3369658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D7C9-5DF4-46AA-9143-6A83AD75DEFB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339766" y="2051556"/>
            <a:ext cx="21503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Aligner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Alignment</a:t>
            </a:r>
            <a:r>
              <a:rPr lang="it-IT" dirty="0" smtClean="0"/>
              <a:t> </a:t>
            </a:r>
            <a:r>
              <a:rPr lang="it-IT" dirty="0" err="1" smtClean="0"/>
              <a:t>methodology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960" y="1932896"/>
            <a:ext cx="3703320" cy="3095434"/>
          </a:xfrm>
        </p:spPr>
        <p:txBody>
          <a:bodyPr>
            <a:norm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classification</a:t>
            </a:r>
            <a:r>
              <a:rPr lang="it-IT" dirty="0" smtClean="0"/>
              <a:t> </a:t>
            </a:r>
            <a:r>
              <a:rPr lang="it-IT" dirty="0" err="1" smtClean="0"/>
              <a:t>classes</a:t>
            </a:r>
            <a:r>
              <a:rPr lang="it-IT" dirty="0" smtClean="0"/>
              <a:t> are: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err="1" smtClean="0"/>
              <a:t>Equivalent</a:t>
            </a:r>
            <a:r>
              <a:rPr lang="it-IT" dirty="0"/>
              <a:t> (in </a:t>
            </a:r>
            <a:r>
              <a:rPr lang="it-IT" dirty="0" err="1"/>
              <a:t>symbols</a:t>
            </a:r>
            <a:r>
              <a:rPr lang="it-IT" dirty="0"/>
              <a:t>: </a:t>
            </a:r>
            <a:r>
              <a:rPr lang="it-IT" dirty="0">
                <a:solidFill>
                  <a:schemeClr val="accent1"/>
                </a:solidFill>
              </a:rPr>
              <a:t>≡</a:t>
            </a:r>
            <a:r>
              <a:rPr lang="it-IT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err="1" smtClean="0"/>
              <a:t>Hypernym</a:t>
            </a:r>
            <a:r>
              <a:rPr lang="it-IT" dirty="0"/>
              <a:t> (in </a:t>
            </a:r>
            <a:r>
              <a:rPr lang="it-IT" dirty="0" err="1"/>
              <a:t>symbols</a:t>
            </a:r>
            <a:r>
              <a:rPr lang="it-IT" dirty="0"/>
              <a:t>: </a:t>
            </a:r>
            <a:r>
              <a:rPr lang="it-IT" b="1" dirty="0">
                <a:solidFill>
                  <a:schemeClr val="accent1"/>
                </a:solidFill>
              </a:rPr>
              <a:t>⊐</a:t>
            </a:r>
            <a:r>
              <a:rPr lang="it-IT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err="1"/>
              <a:t>Hyponym</a:t>
            </a:r>
            <a:r>
              <a:rPr lang="it-IT" dirty="0"/>
              <a:t> (in </a:t>
            </a:r>
            <a:r>
              <a:rPr lang="it-IT" dirty="0" err="1"/>
              <a:t>symbols</a:t>
            </a:r>
            <a:r>
              <a:rPr lang="it-IT" dirty="0"/>
              <a:t>: </a:t>
            </a:r>
            <a:r>
              <a:rPr lang="it-IT" dirty="0">
                <a:solidFill>
                  <a:schemeClr val="accent1"/>
                </a:solidFill>
              </a:rPr>
              <a:t>⊏</a:t>
            </a:r>
            <a:r>
              <a:rPr lang="it-IT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err="1"/>
              <a:t>Related</a:t>
            </a:r>
            <a:r>
              <a:rPr lang="it-IT" dirty="0"/>
              <a:t> (in </a:t>
            </a:r>
            <a:r>
              <a:rPr lang="it-IT" dirty="0" err="1"/>
              <a:t>symbols</a:t>
            </a:r>
            <a:r>
              <a:rPr lang="it-IT" dirty="0"/>
              <a:t>: </a:t>
            </a:r>
            <a:r>
              <a:rPr lang="it-IT" dirty="0">
                <a:solidFill>
                  <a:schemeClr val="accent1"/>
                </a:solidFill>
              </a:rPr>
              <a:t>⊓</a:t>
            </a:r>
            <a:r>
              <a:rPr lang="it-IT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err="1"/>
              <a:t>Disjointed</a:t>
            </a:r>
            <a:r>
              <a:rPr lang="it-IT" dirty="0"/>
              <a:t> (in </a:t>
            </a:r>
            <a:r>
              <a:rPr lang="it-IT" dirty="0" err="1"/>
              <a:t>symbols</a:t>
            </a:r>
            <a:r>
              <a:rPr lang="it-IT" dirty="0"/>
              <a:t>: </a:t>
            </a:r>
            <a:r>
              <a:rPr lang="it-IT" dirty="0">
                <a:solidFill>
                  <a:schemeClr val="accent1"/>
                </a:solidFill>
              </a:rPr>
              <a:t>⊥</a:t>
            </a:r>
            <a:r>
              <a:rPr lang="it-IT" dirty="0" smtClean="0"/>
              <a:t>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err="1" smtClean="0"/>
              <a:t>Unknown</a:t>
            </a:r>
            <a:r>
              <a:rPr lang="it-IT" dirty="0" smtClean="0"/>
              <a:t>.</a:t>
            </a:r>
            <a:endParaRPr lang="en-GB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932896"/>
            <a:ext cx="3702050" cy="3849458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F04D-20E0-4934-A00F-CD9DD873CF78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Semantically-grounded</a:t>
            </a:r>
            <a:r>
              <a:rPr lang="it-IT" dirty="0" smtClean="0"/>
              <a:t> </a:t>
            </a:r>
            <a:r>
              <a:rPr lang="it-IT" dirty="0" err="1" smtClean="0"/>
              <a:t>aligner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23033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en-GB" dirty="0" smtClean="0"/>
              <a:t>adds all alpha-consequences </a:t>
            </a:r>
            <a:r>
              <a:rPr lang="en-GB" dirty="0"/>
              <a:t>to the alignment provided by the </a:t>
            </a:r>
            <a:r>
              <a:rPr lang="en-GB" dirty="0" smtClean="0"/>
              <a:t>Aligner;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Now the structure </a:t>
            </a:r>
            <a:r>
              <a:rPr lang="en-GB" dirty="0"/>
              <a:t>of ontologies is </a:t>
            </a:r>
            <a:r>
              <a:rPr lang="en-GB" dirty="0" smtClean="0"/>
              <a:t>recovered in </a:t>
            </a:r>
            <a:r>
              <a:rPr lang="en-GB" dirty="0"/>
              <a:t>order to exploit the inherent semantics in the </a:t>
            </a:r>
            <a:r>
              <a:rPr lang="en-GB" i="1" dirty="0"/>
              <a:t>class-</a:t>
            </a:r>
            <a:r>
              <a:rPr lang="en-GB" i="1" dirty="0" err="1"/>
              <a:t>subclassOf</a:t>
            </a:r>
            <a:r>
              <a:rPr lang="en-GB" i="1" dirty="0"/>
              <a:t> </a:t>
            </a:r>
            <a:r>
              <a:rPr lang="en-GB" dirty="0" smtClean="0"/>
              <a:t>hierarchy;</a:t>
            </a:r>
            <a:endParaRPr lang="en-GB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10271"/>
            <a:ext cx="3702050" cy="2863709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37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63893" y="2086941"/>
            <a:ext cx="215030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4b: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Semantically-grounded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Aligner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Alpha-</a:t>
            </a:r>
            <a:r>
              <a:rPr lang="it-IT" dirty="0" err="1" smtClean="0"/>
              <a:t>consequences</a:t>
            </a:r>
            <a:endParaRPr lang="en-GB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38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classes→ </a:t>
            </a:r>
            <a:r>
              <a:rPr lang="en-GB" i="1" dirty="0"/>
              <a:t>c</a:t>
            </a:r>
            <a:r>
              <a:rPr lang="en-GB" dirty="0"/>
              <a:t>(</a:t>
            </a:r>
            <a:r>
              <a:rPr lang="en-GB" i="1" dirty="0"/>
              <a:t>t</a:t>
            </a:r>
            <a:r>
              <a:rPr lang="en-GB" dirty="0"/>
              <a:t>2) ≡ </a:t>
            </a:r>
            <a:r>
              <a:rPr lang="en-GB" i="1" dirty="0"/>
              <a:t>c</a:t>
            </a:r>
            <a:r>
              <a:rPr lang="en-GB" dirty="0"/>
              <a:t>(</a:t>
            </a:r>
            <a:r>
              <a:rPr lang="en-GB" i="1" dirty="0" err="1"/>
              <a:t>ti</a:t>
            </a:r>
            <a:r>
              <a:rPr lang="en-GB" dirty="0"/>
              <a:t>) </a:t>
            </a:r>
            <a:r>
              <a:rPr lang="en-GB" i="1" dirty="0"/>
              <a:t>c</a:t>
            </a:r>
            <a:r>
              <a:rPr lang="en-GB" dirty="0"/>
              <a:t>(</a:t>
            </a:r>
            <a:r>
              <a:rPr lang="en-GB" i="1" dirty="0"/>
              <a:t>t</a:t>
            </a:r>
            <a:r>
              <a:rPr lang="en-GB" dirty="0"/>
              <a:t>2) ⊏ </a:t>
            </a:r>
            <a:r>
              <a:rPr lang="en-GB" i="1" dirty="0"/>
              <a:t>c</a:t>
            </a:r>
            <a:r>
              <a:rPr lang="en-GB" dirty="0"/>
              <a:t>(</a:t>
            </a:r>
            <a:r>
              <a:rPr lang="en-GB" i="1" dirty="0" err="1"/>
              <a:t>ti</a:t>
            </a:r>
            <a:r>
              <a:rPr lang="en-GB" dirty="0"/>
              <a:t>) </a:t>
            </a:r>
            <a:r>
              <a:rPr lang="en-GB" i="1" dirty="0"/>
              <a:t>c</a:t>
            </a:r>
            <a:r>
              <a:rPr lang="en-GB" dirty="0"/>
              <a:t>(</a:t>
            </a:r>
            <a:r>
              <a:rPr lang="en-GB" i="1" dirty="0"/>
              <a:t>t</a:t>
            </a:r>
            <a:r>
              <a:rPr lang="en-GB" dirty="0"/>
              <a:t>2) ⊐ </a:t>
            </a:r>
            <a:r>
              <a:rPr lang="en-GB" i="1" dirty="0"/>
              <a:t>c</a:t>
            </a:r>
            <a:r>
              <a:rPr lang="en-GB" dirty="0"/>
              <a:t>(</a:t>
            </a:r>
            <a:r>
              <a:rPr lang="en-GB" i="1" dirty="0" err="1"/>
              <a:t>ti</a:t>
            </a:r>
            <a:r>
              <a:rPr lang="en-GB" dirty="0"/>
              <a:t>)</a:t>
            </a:r>
          </a:p>
          <a:p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</a:t>
            </a:r>
            <a:r>
              <a:rPr lang="fr-FR" dirty="0"/>
              <a:t>2,≡) </a:t>
            </a:r>
            <a:r>
              <a:rPr lang="fr-FR" dirty="0" smtClean="0"/>
              <a:t>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,≡)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,⊏)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,⊐)</a:t>
            </a:r>
          </a:p>
          <a:p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</a:t>
            </a:r>
            <a:r>
              <a:rPr lang="fr-FR" dirty="0"/>
              <a:t>2,⊏)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,⊏)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,⊏)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,⊓)</a:t>
            </a:r>
          </a:p>
          <a:p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</a:t>
            </a:r>
            <a:r>
              <a:rPr lang="fr-FR" dirty="0"/>
              <a:t>2,⊐)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,⊐)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,⊓)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,⊐)</a:t>
            </a:r>
          </a:p>
          <a:p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</a:t>
            </a:r>
            <a:r>
              <a:rPr lang="fr-FR" dirty="0"/>
              <a:t>2,⊓)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,⊓)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,⊓) ?</a:t>
            </a:r>
          </a:p>
          <a:p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</a:t>
            </a:r>
            <a:r>
              <a:rPr lang="fr-FR" dirty="0"/>
              <a:t>2,⊥)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,⊥) ? (</a:t>
            </a:r>
            <a:r>
              <a:rPr lang="fr-FR" i="1" dirty="0"/>
              <a:t>t</a:t>
            </a:r>
            <a:r>
              <a:rPr lang="fr-FR" dirty="0"/>
              <a:t>1, </a:t>
            </a:r>
            <a:r>
              <a:rPr lang="fr-FR" i="1" dirty="0"/>
              <a:t>ti</a:t>
            </a:r>
            <a:r>
              <a:rPr lang="fr-FR" dirty="0"/>
              <a:t>,⊥)</a:t>
            </a:r>
          </a:p>
          <a:p>
            <a:r>
              <a:rPr lang="en-GB" dirty="0"/>
              <a:t>Table 2.6 a-consequences obtained through the transitive inference</a:t>
            </a:r>
          </a:p>
        </p:txBody>
      </p:sp>
    </p:spTree>
    <p:extLst>
      <p:ext uri="{BB962C8B-B14F-4D97-AF65-F5344CB8AC3E}">
        <p14:creationId xmlns:p14="http://schemas.microsoft.com/office/powerpoint/2010/main" val="1183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Models Integrator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960" y="2025467"/>
            <a:ext cx="3703320" cy="4023360"/>
          </a:xfrm>
        </p:spPr>
        <p:txBody>
          <a:bodyPr/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responsible</a:t>
            </a:r>
            <a:r>
              <a:rPr lang="it-IT" dirty="0" smtClean="0"/>
              <a:t> for </a:t>
            </a:r>
            <a:r>
              <a:rPr lang="it-IT" dirty="0" err="1" smtClean="0"/>
              <a:t>obtaining</a:t>
            </a:r>
            <a:r>
              <a:rPr lang="it-IT" dirty="0" smtClean="0"/>
              <a:t> the </a:t>
            </a:r>
            <a:r>
              <a:rPr lang="it-IT" i="1" dirty="0" err="1" smtClean="0">
                <a:solidFill>
                  <a:schemeClr val="accent1"/>
                </a:solidFill>
              </a:rPr>
              <a:t>integration</a:t>
            </a:r>
            <a:r>
              <a:rPr lang="it-IT" i="1" dirty="0" smtClean="0">
                <a:solidFill>
                  <a:schemeClr val="accent1"/>
                </a:solidFill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</a:rPr>
              <a:t>ontology</a:t>
            </a:r>
            <a:r>
              <a:rPr lang="it-IT" i="1" dirty="0" smtClean="0">
                <a:solidFill>
                  <a:schemeClr val="accent1"/>
                </a:solidFill>
              </a:rPr>
              <a:t>,</a:t>
            </a:r>
            <a:r>
              <a:rPr lang="it-IT" i="1" dirty="0" smtClean="0">
                <a:solidFill>
                  <a:schemeClr val="tx1"/>
                </a:solidFill>
              </a:rPr>
              <a:t> i.e., a global, </a:t>
            </a:r>
            <a:r>
              <a:rPr lang="it-IT" i="1" dirty="0" err="1" smtClean="0">
                <a:solidFill>
                  <a:schemeClr val="tx1"/>
                </a:solidFill>
              </a:rPr>
              <a:t>richer</a:t>
            </a:r>
            <a:r>
              <a:rPr lang="it-IT" i="1" dirty="0" smtClean="0">
                <a:solidFill>
                  <a:schemeClr val="tx1"/>
                </a:solidFill>
              </a:rPr>
              <a:t> and </a:t>
            </a:r>
            <a:r>
              <a:rPr lang="it-IT" i="1" dirty="0" err="1" smtClean="0">
                <a:solidFill>
                  <a:schemeClr val="tx1"/>
                </a:solidFill>
              </a:rPr>
              <a:t>integrated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i="1" dirty="0" err="1" smtClean="0">
                <a:solidFill>
                  <a:schemeClr val="tx1"/>
                </a:solidFill>
              </a:rPr>
              <a:t>ontology</a:t>
            </a:r>
            <a:r>
              <a:rPr lang="it-IT" i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it-IT" i="1" dirty="0" err="1" smtClean="0">
                <a:solidFill>
                  <a:schemeClr val="tx1"/>
                </a:solidFill>
              </a:rPr>
              <a:t>This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i="1" dirty="0" err="1" smtClean="0">
                <a:solidFill>
                  <a:schemeClr val="tx1"/>
                </a:solidFill>
              </a:rPr>
              <a:t>module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i="1" dirty="0">
                <a:solidFill>
                  <a:schemeClr val="tx1"/>
                </a:solidFill>
              </a:rPr>
              <a:t>must </a:t>
            </a:r>
            <a:r>
              <a:rPr lang="it-IT" i="1" dirty="0" err="1" smtClean="0">
                <a:solidFill>
                  <a:schemeClr val="tx1"/>
                </a:solidFill>
              </a:rPr>
              <a:t>guarantee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en-GB" i="1" dirty="0">
                <a:solidFill>
                  <a:schemeClr val="tx1"/>
                </a:solidFill>
              </a:rPr>
              <a:t>must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no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misleading </a:t>
            </a:r>
            <a:r>
              <a:rPr lang="en-GB" i="1" dirty="0" smtClean="0">
                <a:solidFill>
                  <a:schemeClr val="tx1"/>
                </a:solidFill>
              </a:rPr>
              <a:t>or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duplicate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concepts</a:t>
            </a:r>
            <a:r>
              <a:rPr lang="en-GB" i="1" dirty="0">
                <a:solidFill>
                  <a:schemeClr val="tx1"/>
                </a:solidFill>
              </a:rPr>
              <a:t>, highly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abstract</a:t>
            </a:r>
            <a:r>
              <a:rPr lang="en-GB" i="1" dirty="0">
                <a:solidFill>
                  <a:schemeClr val="tx1"/>
                </a:solidFill>
              </a:rPr>
              <a:t> or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too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specific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>
                <a:solidFill>
                  <a:schemeClr val="tx1"/>
                </a:solidFill>
              </a:rPr>
              <a:t>concepts w.r.t. the target ontology concepts</a:t>
            </a:r>
            <a:r>
              <a:rPr lang="en-GB" i="1" dirty="0" smtClean="0">
                <a:solidFill>
                  <a:schemeClr val="tx1"/>
                </a:solidFill>
              </a:rPr>
              <a:t>, and a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well-balanced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tx1"/>
                </a:solidFill>
              </a:rPr>
              <a:t>hierarchy.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23" y="2464974"/>
            <a:ext cx="3702050" cy="3664316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D1A-76F7-438A-AC8C-8CBC89FF4045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39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192376" y="2074829"/>
            <a:ext cx="2337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Integration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Collaborations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1AA4-09FD-450C-8E98-8013316FE3BC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226325623"/>
              </p:ext>
            </p:extLst>
          </p:nvPr>
        </p:nvGraphicFramePr>
        <p:xfrm>
          <a:off x="762311" y="1880195"/>
          <a:ext cx="76193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89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Integration </a:t>
            </a:r>
            <a:r>
              <a:rPr lang="it-IT" dirty="0" err="1" smtClean="0"/>
              <a:t>rules</a:t>
            </a:r>
            <a:endParaRPr lang="en-GB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798696" y="2132856"/>
            <a:ext cx="7543801" cy="3816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Rule 1: importing all selected ontologies as separate ontology modules;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Rule 2: preserving linguistic annotations in the output ontology;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Rule 3: using human-readable labels for class names;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Rule 4: avoiding unnecessary axioms;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Rule 5: using reasoning capabilities;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Rule 6: keeping ontology’s hierarchy well-balanced.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3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Integration </a:t>
            </a:r>
            <a:r>
              <a:rPr lang="it-IT" dirty="0" err="1" smtClean="0"/>
              <a:t>strategy</a:t>
            </a:r>
            <a:r>
              <a:rPr lang="it-IT" dirty="0" smtClean="0"/>
              <a:t>: </a:t>
            </a:r>
            <a:r>
              <a:rPr lang="it-IT" dirty="0" err="1" smtClean="0"/>
              <a:t>clustering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10491" y="1952732"/>
            <a:ext cx="3703320" cy="2772412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concepts inside </a:t>
            </a:r>
            <a:r>
              <a:rPr lang="en-GB" dirty="0"/>
              <a:t>the target ontology can be envisioned as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hub concepts</a:t>
            </a:r>
            <a:r>
              <a:rPr lang="en-GB" dirty="0"/>
              <a:t>, i.e., as a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glue</a:t>
            </a:r>
            <a:r>
              <a:rPr lang="en-GB" dirty="0"/>
              <a:t> that </a:t>
            </a:r>
            <a:r>
              <a:rPr lang="en-GB" dirty="0" smtClean="0"/>
              <a:t>holds together </a:t>
            </a:r>
            <a:r>
              <a:rPr lang="en-GB" dirty="0"/>
              <a:t>all the aligned concepts from the input </a:t>
            </a:r>
            <a:r>
              <a:rPr lang="en-GB" dirty="0" smtClean="0"/>
              <a:t>ontologies;</a:t>
            </a:r>
          </a:p>
          <a:p>
            <a:r>
              <a:rPr lang="en-GB" dirty="0" smtClean="0"/>
              <a:t>Each </a:t>
            </a:r>
            <a:r>
              <a:rPr lang="en-GB" dirty="0"/>
              <a:t>box represents a cluster of </a:t>
            </a:r>
            <a:r>
              <a:rPr lang="en-GB" dirty="0" smtClean="0"/>
              <a:t>concepts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equivalent</a:t>
            </a:r>
            <a:r>
              <a:rPr lang="en-GB" dirty="0" smtClean="0"/>
              <a:t> </a:t>
            </a:r>
            <a:r>
              <a:rPr lang="en-GB" dirty="0"/>
              <a:t>to the hub concept and so equivalent to each other in </a:t>
            </a:r>
            <a:r>
              <a:rPr lang="en-GB" dirty="0" smtClean="0"/>
              <a:t>turn;</a:t>
            </a:r>
            <a:endParaRPr lang="en-GB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10" y="1952732"/>
            <a:ext cx="3702050" cy="2970780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ACD8-4FB4-427F-A1C0-BE7331E031AA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Examples</a:t>
            </a:r>
            <a:r>
              <a:rPr lang="it-IT" dirty="0" smtClean="0"/>
              <a:t> of </a:t>
            </a:r>
            <a:r>
              <a:rPr lang="it-IT" dirty="0" err="1" smtClean="0"/>
              <a:t>integration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en-GB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3" y="1846263"/>
            <a:ext cx="7430404" cy="4022725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E18F-E88E-4C97-9EFB-6E302D43F183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4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Integration </a:t>
            </a:r>
            <a:r>
              <a:rPr lang="it-IT" dirty="0" err="1" smtClean="0"/>
              <a:t>strategy</a:t>
            </a:r>
            <a:r>
              <a:rPr lang="it-IT" dirty="0" smtClean="0"/>
              <a:t>: </a:t>
            </a:r>
            <a:r>
              <a:rPr lang="it-IT" dirty="0" err="1" smtClean="0"/>
              <a:t>framing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91093" y="2006609"/>
            <a:ext cx="3703320" cy="31317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blocking</a:t>
            </a:r>
            <a:r>
              <a:rPr lang="en-GB" dirty="0"/>
              <a:t> or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framing</a:t>
            </a:r>
            <a:r>
              <a:rPr lang="en-GB" dirty="0"/>
              <a:t> </a:t>
            </a:r>
            <a:r>
              <a:rPr lang="en-GB" dirty="0" smtClean="0"/>
              <a:t>technique </a:t>
            </a:r>
            <a:r>
              <a:rPr lang="en-GB" dirty="0"/>
              <a:t>consists in creating frames of </a:t>
            </a:r>
            <a:r>
              <a:rPr lang="en-GB" dirty="0" smtClean="0"/>
              <a:t>clusters each </a:t>
            </a:r>
            <a:r>
              <a:rPr lang="en-GB" dirty="0"/>
              <a:t>relating to a knowledge domain or sub-domain, or to a specific aspect of the ontology.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Thus,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only the clusters in the same frame </a:t>
            </a:r>
            <a:r>
              <a:rPr lang="en-GB" dirty="0"/>
              <a:t>are confronted considerably reducing the effort </a:t>
            </a:r>
            <a:r>
              <a:rPr lang="en-GB" dirty="0" smtClean="0"/>
              <a:t>for the </a:t>
            </a:r>
            <a:r>
              <a:rPr lang="en-GB" dirty="0"/>
              <a:t>integration phase. 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702050" cy="2919926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43</a:t>
            </a:fld>
            <a:endParaRPr lang="it-IT"/>
          </a:p>
        </p:txBody>
      </p:sp>
      <p:sp>
        <p:nvSpPr>
          <p:cNvPr id="9" name="Parentesi graffa aperta 8"/>
          <p:cNvSpPr/>
          <p:nvPr/>
        </p:nvSpPr>
        <p:spPr>
          <a:xfrm>
            <a:off x="4742304" y="3517966"/>
            <a:ext cx="261744" cy="18948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entesi graffa aperta 9"/>
          <p:cNvSpPr/>
          <p:nvPr/>
        </p:nvSpPr>
        <p:spPr>
          <a:xfrm>
            <a:off x="6083122" y="2436426"/>
            <a:ext cx="298619" cy="14246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6212071" y="2006609"/>
            <a:ext cx="77021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Onto2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903662" y="3014522"/>
            <a:ext cx="77021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Onto1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Creating</a:t>
            </a:r>
            <a:r>
              <a:rPr lang="it-IT" dirty="0" smtClean="0"/>
              <a:t> the </a:t>
            </a:r>
            <a:r>
              <a:rPr lang="it-IT" i="1" dirty="0" err="1" smtClean="0"/>
              <a:t>is</a:t>
            </a:r>
            <a:r>
              <a:rPr lang="it-IT" i="1" dirty="0" smtClean="0"/>
              <a:t>-a</a:t>
            </a:r>
            <a:r>
              <a:rPr lang="it-IT" dirty="0" smtClean="0"/>
              <a:t> </a:t>
            </a:r>
            <a:r>
              <a:rPr lang="it-IT" dirty="0" err="1" smtClean="0"/>
              <a:t>hierarchy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Equivalence</a:t>
            </a:r>
            <a:r>
              <a:rPr lang="it-IT" dirty="0" smtClean="0"/>
              <a:t>: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predicted</a:t>
            </a:r>
            <a:r>
              <a:rPr lang="it-IT" dirty="0" smtClean="0"/>
              <a:t> to be </a:t>
            </a:r>
            <a:r>
              <a:rPr lang="it-IT" dirty="0" err="1" smtClean="0"/>
              <a:t>equivalent</a:t>
            </a:r>
            <a:r>
              <a:rPr lang="it-IT" dirty="0" smtClean="0"/>
              <a:t> to an </a:t>
            </a:r>
            <a:r>
              <a:rPr lang="it-IT" dirty="0" err="1" smtClean="0"/>
              <a:t>hub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, a new </a:t>
            </a:r>
            <a:r>
              <a:rPr lang="it-IT" dirty="0" err="1" smtClean="0"/>
              <a:t>class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created</a:t>
            </a:r>
            <a:r>
              <a:rPr lang="it-IT" dirty="0" smtClean="0"/>
              <a:t> and </a:t>
            </a:r>
            <a:r>
              <a:rPr lang="it-IT" dirty="0" err="1" smtClean="0"/>
              <a:t>declared</a:t>
            </a:r>
            <a:r>
              <a:rPr lang="it-IT" dirty="0" smtClean="0"/>
              <a:t> </a:t>
            </a:r>
            <a:r>
              <a:rPr lang="it-IT" dirty="0" err="1" smtClean="0"/>
              <a:t>equivalent</a:t>
            </a:r>
            <a:r>
              <a:rPr lang="it-IT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Hyponymy</a:t>
            </a:r>
            <a:r>
              <a:rPr lang="en-GB" dirty="0"/>
              <a:t>, if one or more concepts are classified as </a:t>
            </a:r>
            <a:r>
              <a:rPr lang="en-GB" dirty="0" smtClean="0"/>
              <a:t>hyponyms </a:t>
            </a:r>
            <a:r>
              <a:rPr lang="en-GB" dirty="0"/>
              <a:t>w.r.t. a target </a:t>
            </a:r>
            <a:r>
              <a:rPr lang="en-GB" dirty="0" smtClean="0"/>
              <a:t>hub concept</a:t>
            </a:r>
            <a:r>
              <a:rPr lang="en-GB" dirty="0"/>
              <a:t>, a corresponding class will be created in the integration ontology for </a:t>
            </a:r>
            <a:r>
              <a:rPr lang="en-GB" dirty="0" smtClean="0"/>
              <a:t>each input </a:t>
            </a:r>
            <a:r>
              <a:rPr lang="en-GB" dirty="0"/>
              <a:t>concept and it will be declared as </a:t>
            </a:r>
            <a:r>
              <a:rPr lang="en-GB" dirty="0" err="1"/>
              <a:t>subClassOf</a:t>
            </a:r>
            <a:r>
              <a:rPr lang="en-GB" dirty="0"/>
              <a:t> the hub </a:t>
            </a:r>
            <a:r>
              <a:rPr lang="en-GB" dirty="0" smtClean="0"/>
              <a:t>class;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Note </a:t>
            </a:r>
            <a:r>
              <a:rPr lang="en-GB" dirty="0" smtClean="0"/>
              <a:t>that, only </a:t>
            </a:r>
            <a:r>
              <a:rPr lang="en-GB" dirty="0"/>
              <a:t>direct hyponym </a:t>
            </a:r>
            <a:r>
              <a:rPr lang="en-GB" dirty="0" smtClean="0"/>
              <a:t>relations will </a:t>
            </a:r>
            <a:r>
              <a:rPr lang="en-GB" dirty="0"/>
              <a:t>be taken into </a:t>
            </a:r>
            <a:r>
              <a:rPr lang="en-GB" dirty="0" smtClean="0"/>
              <a:t>consideration </a:t>
            </a:r>
            <a:r>
              <a:rPr lang="en-GB" dirty="0"/>
              <a:t>to be converted in class-</a:t>
            </a:r>
            <a:r>
              <a:rPr lang="en-GB" dirty="0" err="1"/>
              <a:t>subClassOf</a:t>
            </a:r>
            <a:r>
              <a:rPr lang="en-GB" dirty="0"/>
              <a:t> relation in the </a:t>
            </a:r>
            <a:r>
              <a:rPr lang="en-GB" dirty="0" smtClean="0"/>
              <a:t>output ontology</a:t>
            </a:r>
            <a:r>
              <a:rPr lang="en-GB" dirty="0"/>
              <a:t>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5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Direct </a:t>
            </a:r>
            <a:r>
              <a:rPr lang="it-IT" dirty="0" err="1" smtClean="0"/>
              <a:t>hyponym</a:t>
            </a:r>
            <a:r>
              <a:rPr lang="it-IT" dirty="0" smtClean="0"/>
              <a:t> </a:t>
            </a:r>
            <a:r>
              <a:rPr lang="it-IT" dirty="0" err="1" smtClean="0"/>
              <a:t>identification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following cases </a:t>
            </a:r>
            <a:r>
              <a:rPr lang="en-GB" dirty="0" smtClean="0"/>
              <a:t>are contemplated: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terms classified as hyponym are present in </a:t>
            </a:r>
            <a:r>
              <a:rPr lang="en-GB" dirty="0" smtClean="0"/>
              <a:t>WordNet;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at least one of the terms is a multi-word (not included in WordNet as multi-word). </a:t>
            </a:r>
            <a:r>
              <a:rPr lang="en-GB" dirty="0" smtClean="0"/>
              <a:t>In this </a:t>
            </a:r>
            <a:r>
              <a:rPr lang="en-GB" dirty="0"/>
              <a:t>case the Integrator uses the following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heuristics</a:t>
            </a:r>
            <a:r>
              <a:rPr lang="en-GB" dirty="0"/>
              <a:t>, after a POS-tagging </a:t>
            </a:r>
            <a:r>
              <a:rPr lang="en-GB" dirty="0" smtClean="0"/>
              <a:t>operation: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If the source term (</a:t>
            </a:r>
            <a:r>
              <a:rPr lang="en-GB" dirty="0" err="1"/>
              <a:t>src</a:t>
            </a:r>
            <a:r>
              <a:rPr lang="en-GB" dirty="0"/>
              <a:t>) is in the form </a:t>
            </a:r>
            <a:r>
              <a:rPr lang="en-GB" dirty="0">
                <a:solidFill>
                  <a:srgbClr val="00B050"/>
                </a:solidFill>
              </a:rPr>
              <a:t>ADJECTIVE-NOUN</a:t>
            </a:r>
            <a:r>
              <a:rPr lang="en-GB" dirty="0"/>
              <a:t> and the destination </a:t>
            </a:r>
            <a:r>
              <a:rPr lang="en-GB" dirty="0" smtClean="0"/>
              <a:t>term (</a:t>
            </a:r>
            <a:r>
              <a:rPr lang="en-GB" dirty="0" err="1"/>
              <a:t>dst</a:t>
            </a:r>
            <a:r>
              <a:rPr lang="en-GB" dirty="0"/>
              <a:t>) in the form NOUN, then </a:t>
            </a:r>
            <a:r>
              <a:rPr lang="en-GB" dirty="0" err="1"/>
              <a:t>src</a:t>
            </a:r>
            <a:r>
              <a:rPr lang="en-GB" dirty="0"/>
              <a:t> is consider a direct hyponym of </a:t>
            </a:r>
            <a:r>
              <a:rPr lang="en-GB" dirty="0" err="1"/>
              <a:t>dst</a:t>
            </a:r>
            <a:r>
              <a:rPr lang="en-GB" dirty="0"/>
              <a:t>; e.g., </a:t>
            </a:r>
            <a:r>
              <a:rPr lang="en-GB" dirty="0" smtClean="0">
                <a:solidFill>
                  <a:srgbClr val="FFC000"/>
                </a:solidFill>
              </a:rPr>
              <a:t>orange juice </a:t>
            </a:r>
            <a:r>
              <a:rPr lang="en-GB" dirty="0"/>
              <a:t>vs. </a:t>
            </a:r>
            <a:r>
              <a:rPr lang="en-GB" dirty="0" smtClean="0">
                <a:solidFill>
                  <a:srgbClr val="FFC000"/>
                </a:solidFill>
              </a:rPr>
              <a:t>juice</a:t>
            </a:r>
            <a:r>
              <a:rPr lang="en-GB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If the source term (</a:t>
            </a:r>
            <a:r>
              <a:rPr lang="en-GB" dirty="0" err="1"/>
              <a:t>src</a:t>
            </a:r>
            <a:r>
              <a:rPr lang="en-GB" dirty="0"/>
              <a:t>) is in the form </a:t>
            </a:r>
            <a:r>
              <a:rPr lang="en-GB" dirty="0">
                <a:solidFill>
                  <a:srgbClr val="00B050"/>
                </a:solidFill>
              </a:rPr>
              <a:t>NOUN1-NOUN2</a:t>
            </a:r>
            <a:r>
              <a:rPr lang="en-GB" dirty="0"/>
              <a:t> and the destination term (</a:t>
            </a:r>
            <a:r>
              <a:rPr lang="en-GB" dirty="0" err="1"/>
              <a:t>dst</a:t>
            </a:r>
            <a:r>
              <a:rPr lang="en-GB" dirty="0" smtClean="0"/>
              <a:t>) in </a:t>
            </a:r>
            <a:r>
              <a:rPr lang="en-GB" dirty="0"/>
              <a:t>the form NOUN and NOUN and NOUN2 are the same term, then </a:t>
            </a:r>
            <a:r>
              <a:rPr lang="en-GB" dirty="0" err="1"/>
              <a:t>src</a:t>
            </a:r>
            <a:r>
              <a:rPr lang="en-GB" dirty="0"/>
              <a:t> is consider </a:t>
            </a:r>
            <a:r>
              <a:rPr lang="en-GB" dirty="0" smtClean="0"/>
              <a:t>a direct </a:t>
            </a:r>
            <a:r>
              <a:rPr lang="en-GB" dirty="0"/>
              <a:t>hyponym of </a:t>
            </a:r>
            <a:r>
              <a:rPr lang="en-GB" dirty="0" err="1"/>
              <a:t>dst</a:t>
            </a:r>
            <a:r>
              <a:rPr lang="en-GB" dirty="0"/>
              <a:t>; e.g., </a:t>
            </a:r>
            <a:r>
              <a:rPr lang="en-GB" dirty="0">
                <a:solidFill>
                  <a:srgbClr val="FFC000"/>
                </a:solidFill>
              </a:rPr>
              <a:t>apple cake </a:t>
            </a:r>
            <a:r>
              <a:rPr lang="en-GB" dirty="0"/>
              <a:t>vs. </a:t>
            </a:r>
            <a:r>
              <a:rPr lang="en-GB" dirty="0">
                <a:solidFill>
                  <a:srgbClr val="FFC000"/>
                </a:solidFill>
              </a:rPr>
              <a:t>cake</a:t>
            </a:r>
            <a:r>
              <a:rPr lang="en-GB" dirty="0"/>
              <a:t>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Aligner</a:t>
            </a:r>
            <a:r>
              <a:rPr lang="it-IT" dirty="0" smtClean="0"/>
              <a:t> </a:t>
            </a:r>
            <a:r>
              <a:rPr lang="it-IT" dirty="0" err="1" smtClean="0"/>
              <a:t>classifier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7781488" cy="230334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dirty="0"/>
              <a:t>classifier uses </a:t>
            </a:r>
            <a:r>
              <a:rPr lang="en-GB" dirty="0" smtClean="0"/>
              <a:t>the Wu </a:t>
            </a:r>
            <a:r>
              <a:rPr lang="en-GB" dirty="0"/>
              <a:t>&amp; Palmer similarity (the actual version and an extended version for multi-word terms), in order to score an </a:t>
            </a:r>
            <a:r>
              <a:rPr lang="en-GB" dirty="0" smtClean="0"/>
              <a:t>alignment;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Uses a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thresholoding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smtClean="0"/>
              <a:t>strategy </a:t>
            </a:r>
            <a:r>
              <a:rPr lang="en-GB" dirty="0"/>
              <a:t>to categorize the alignment according to three possible cases: </a:t>
            </a:r>
            <a:r>
              <a:rPr lang="en-GB" dirty="0" smtClean="0"/>
              <a:t>hyponym-</a:t>
            </a:r>
            <a:r>
              <a:rPr lang="en-GB" dirty="0" err="1" smtClean="0"/>
              <a:t>hypernym</a:t>
            </a:r>
            <a:r>
              <a:rPr lang="en-GB" dirty="0" smtClean="0"/>
              <a:t>(considered </a:t>
            </a:r>
            <a:r>
              <a:rPr lang="en-GB" dirty="0"/>
              <a:t>as one classification class), related and </a:t>
            </a:r>
            <a:r>
              <a:rPr lang="en-GB" dirty="0" smtClean="0"/>
              <a:t>disjointed;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</a:t>
            </a:r>
            <a:r>
              <a:rPr lang="en-GB" dirty="0" err="1"/>
              <a:t>thresholding</a:t>
            </a:r>
            <a:r>
              <a:rPr lang="en-GB" dirty="0"/>
              <a:t> strategy is one of the common approaches used </a:t>
            </a:r>
            <a:r>
              <a:rPr lang="en-GB" dirty="0" smtClean="0"/>
              <a:t>in automated </a:t>
            </a:r>
            <a:r>
              <a:rPr lang="en-GB" dirty="0"/>
              <a:t>text categorization, i.e., the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Scut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/>
              <a:t>[Yang2001</a:t>
            </a:r>
            <a:r>
              <a:rPr lang="en-GB" dirty="0" smtClean="0"/>
              <a:t>].</a:t>
            </a:r>
          </a:p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46</a:t>
            </a:fld>
            <a:endParaRPr lang="it-IT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60" y="4365104"/>
            <a:ext cx="3702050" cy="1184803"/>
          </a:xfrm>
        </p:spPr>
      </p:pic>
    </p:spTree>
    <p:extLst>
      <p:ext uri="{BB962C8B-B14F-4D97-AF65-F5344CB8AC3E}">
        <p14:creationId xmlns:p14="http://schemas.microsoft.com/office/powerpoint/2010/main" val="4749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Precision-</a:t>
            </a:r>
            <a:r>
              <a:rPr lang="it-IT" dirty="0" err="1" smtClean="0"/>
              <a:t>Recall</a:t>
            </a:r>
            <a:r>
              <a:rPr lang="it-IT" dirty="0" smtClean="0"/>
              <a:t> </a:t>
            </a:r>
            <a:r>
              <a:rPr lang="it-IT" dirty="0" err="1" smtClean="0"/>
              <a:t>curves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47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435" y="1846263"/>
            <a:ext cx="515158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 in </a:t>
            </a:r>
            <a:r>
              <a:rPr lang="it-IT" dirty="0" err="1" smtClean="0"/>
              <a:t>numbers</a:t>
            </a:r>
            <a:endParaRPr lang="en-GB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/>
          </p:nvPr>
        </p:nvGraphicFramePr>
        <p:xfrm>
          <a:off x="808132" y="2852936"/>
          <a:ext cx="754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Precision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Recall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F1-score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Micro-</a:t>
                      </a:r>
                      <a:r>
                        <a:rPr lang="it-IT" dirty="0" err="1" smtClean="0"/>
                        <a:t>avg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0.756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0.833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0.793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Macro-</a:t>
                      </a:r>
                      <a:r>
                        <a:rPr lang="it-IT" dirty="0" err="1" smtClean="0"/>
                        <a:t>avg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0.716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0.807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0.760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2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ROC </a:t>
            </a:r>
            <a:r>
              <a:rPr lang="it-IT" dirty="0" err="1" smtClean="0"/>
              <a:t>curves</a:t>
            </a:r>
            <a:r>
              <a:rPr lang="it-IT" dirty="0" smtClean="0"/>
              <a:t> for </a:t>
            </a:r>
            <a:r>
              <a:rPr lang="it-IT" dirty="0" err="1" smtClean="0"/>
              <a:t>extended</a:t>
            </a:r>
            <a:r>
              <a:rPr lang="it-IT" dirty="0" smtClean="0"/>
              <a:t> </a:t>
            </a:r>
            <a:r>
              <a:rPr lang="it-IT" dirty="0" err="1" smtClean="0"/>
              <a:t>Wu&amp;Palmer</a:t>
            </a:r>
            <a:r>
              <a:rPr lang="it-IT" dirty="0"/>
              <a:t> </a:t>
            </a:r>
            <a:r>
              <a:rPr lang="it-IT" dirty="0" err="1" smtClean="0"/>
              <a:t>algo</a:t>
            </a:r>
            <a:r>
              <a:rPr lang="it-IT" dirty="0" smtClean="0"/>
              <a:t> </a:t>
            </a:r>
            <a:r>
              <a:rPr lang="it-IT" dirty="0" err="1" smtClean="0"/>
              <a:t>versions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49</a:t>
            </a:fld>
            <a:endParaRPr lang="it-IT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636" y="1846263"/>
            <a:ext cx="648917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Fellowship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09434" y="1979257"/>
            <a:ext cx="3703320" cy="25298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/>
              <a:t>Member</a:t>
            </a:r>
            <a:r>
              <a:rPr lang="it-IT" dirty="0" smtClean="0"/>
              <a:t> of  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IAOA</a:t>
            </a:r>
            <a:r>
              <a:rPr lang="it-IT" dirty="0" smtClean="0"/>
              <a:t>: </a:t>
            </a:r>
            <a:r>
              <a:rPr lang="en-GB" dirty="0" smtClean="0"/>
              <a:t>The </a:t>
            </a:r>
            <a:r>
              <a:rPr lang="en-GB" dirty="0"/>
              <a:t>International Association for Ontology and its </a:t>
            </a:r>
            <a:r>
              <a:rPr lang="en-GB" dirty="0" smtClean="0"/>
              <a:t>Applications;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IARIA </a:t>
            </a:r>
            <a:r>
              <a:rPr lang="it-IT" dirty="0" err="1" smtClean="0"/>
              <a:t>eKnow</a:t>
            </a:r>
            <a:r>
              <a:rPr lang="it-IT" dirty="0" smtClean="0"/>
              <a:t>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committee</a:t>
            </a:r>
            <a:r>
              <a:rPr lang="it-IT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/>
              <a:t>Reviewer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inderscience</a:t>
            </a:r>
            <a:r>
              <a:rPr lang="it-IT" dirty="0" smtClean="0"/>
              <a:t> </a:t>
            </a:r>
            <a:r>
              <a:rPr lang="it-IT" dirty="0" err="1" smtClean="0"/>
              <a:t>publisher</a:t>
            </a:r>
            <a:r>
              <a:rPr lang="it-IT" dirty="0" smtClean="0"/>
              <a:t>.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</a:t>
            </a:fld>
            <a:endParaRPr lang="it-IT"/>
          </a:p>
        </p:txBody>
      </p:sp>
      <p:pic>
        <p:nvPicPr>
          <p:cNvPr id="1026" name="Picture 2" descr="Inderscience company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29700"/>
            <a:ext cx="2233839" cy="4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02289"/>
            <a:ext cx="1285796" cy="88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a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38" y="3645024"/>
            <a:ext cx="1288411" cy="12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Products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[journal article] </a:t>
            </a:r>
            <a:r>
              <a:rPr lang="en-GB" u="sng" dirty="0" smtClean="0"/>
              <a:t>E</a:t>
            </a:r>
            <a:r>
              <a:rPr lang="en-GB" u="sng" dirty="0"/>
              <a:t>. G. Caldarola</a:t>
            </a:r>
            <a:r>
              <a:rPr lang="en-GB" dirty="0"/>
              <a:t>, M. Sacco, and W. </a:t>
            </a:r>
            <a:r>
              <a:rPr lang="en-GB" dirty="0" err="1"/>
              <a:t>Terkaj</a:t>
            </a:r>
            <a:r>
              <a:rPr lang="en-GB" dirty="0"/>
              <a:t>, “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Big Data: The Current Wave Front of the Tsunami</a:t>
            </a:r>
            <a:r>
              <a:rPr lang="en-GB" dirty="0"/>
              <a:t>”, Applied Computer Science, Vol. 10, no. 4, 2014, pp. 7–17</a:t>
            </a:r>
            <a:r>
              <a:rPr lang="en-GB" dirty="0" smtClean="0"/>
              <a:t>. [</a:t>
            </a:r>
            <a:r>
              <a:rPr lang="en-GB" dirty="0"/>
              <a:t>Available online] http://www.acs.pollub.pl/pdf/v10n4/1.pdf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[journal article] </a:t>
            </a:r>
            <a:r>
              <a:rPr lang="en-GB" u="sng" dirty="0" err="1" smtClean="0"/>
              <a:t>E.G.Caldarola</a:t>
            </a:r>
            <a:r>
              <a:rPr lang="en-GB" dirty="0"/>
              <a:t>, A. </a:t>
            </a:r>
            <a:r>
              <a:rPr lang="en-GB" dirty="0" err="1"/>
              <a:t>Picariello</a:t>
            </a:r>
            <a:r>
              <a:rPr lang="en-GB" dirty="0"/>
              <a:t>, D. </a:t>
            </a:r>
            <a:r>
              <a:rPr lang="en-GB" dirty="0" err="1"/>
              <a:t>Castelluccia</a:t>
            </a:r>
            <a:r>
              <a:rPr lang="en-GB" dirty="0"/>
              <a:t>, “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Modern Enterprises in the Bubble: Why Big Data Matters</a:t>
            </a:r>
            <a:r>
              <a:rPr lang="en-GB" dirty="0"/>
              <a:t>”, </a:t>
            </a:r>
            <a:r>
              <a:rPr lang="en-GB" dirty="0" smtClean="0"/>
              <a:t>in </a:t>
            </a:r>
            <a:r>
              <a:rPr lang="en-GB" dirty="0"/>
              <a:t>Vol. 1, no. 1, 2015,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ACM Software Engineering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Notes</a:t>
            </a:r>
            <a:r>
              <a:rPr lang="en-GB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[conference paper] </a:t>
            </a:r>
            <a:r>
              <a:rPr lang="en-US" dirty="0"/>
              <a:t>Gianfranco </a:t>
            </a:r>
            <a:r>
              <a:rPr lang="en-US" dirty="0" err="1"/>
              <a:t>Modoni</a:t>
            </a:r>
            <a:r>
              <a:rPr lang="en-US" dirty="0"/>
              <a:t>, </a:t>
            </a:r>
            <a:r>
              <a:rPr lang="en-US" u="sng" dirty="0"/>
              <a:t>Enrico </a:t>
            </a:r>
            <a:r>
              <a:rPr lang="en-US" u="sng" dirty="0" err="1"/>
              <a:t>Caldarola</a:t>
            </a:r>
            <a:r>
              <a:rPr lang="en-US" dirty="0"/>
              <a:t>, Walter </a:t>
            </a:r>
            <a:r>
              <a:rPr lang="en-US" dirty="0" err="1"/>
              <a:t>Terkaj</a:t>
            </a:r>
            <a:r>
              <a:rPr lang="en-US" dirty="0"/>
              <a:t>, Marco Sacco,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The ontology reuse in an industrial scenario: a case study,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Seventh International Conference on Information, Process, and Knowledge Management,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eKNOW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2015</a:t>
            </a:r>
            <a:r>
              <a:rPr lang="en-US" dirty="0"/>
              <a:t>, Lisbon, Portugal, 2015;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[conference paper] </a:t>
            </a:r>
            <a:r>
              <a:rPr lang="en-GB" u="sng" dirty="0" smtClean="0"/>
              <a:t>Caldarola </a:t>
            </a:r>
            <a:r>
              <a:rPr lang="en-GB" u="sng" dirty="0"/>
              <a:t>E</a:t>
            </a:r>
            <a:r>
              <a:rPr lang="en-GB" dirty="0"/>
              <a:t>. and Rinaldi A.,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Big Data: A Survey - The New Paradigms, Methodologies and Tools</a:t>
            </a:r>
            <a:r>
              <a:rPr lang="en-GB" dirty="0"/>
              <a:t>. In Proceedings of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4th International Conference on Data Management Technologies and Applications </a:t>
            </a:r>
            <a:r>
              <a:rPr lang="en-GB" dirty="0"/>
              <a:t>(KomIS-2015</a:t>
            </a:r>
            <a:r>
              <a:rPr lang="en-GB" dirty="0" smtClean="0"/>
              <a:t>), </a:t>
            </a:r>
            <a:r>
              <a:rPr lang="en-GB" dirty="0" err="1" smtClean="0"/>
              <a:t>Comar</a:t>
            </a:r>
            <a:r>
              <a:rPr lang="en-GB" dirty="0" smtClean="0"/>
              <a:t>, France, </a:t>
            </a:r>
            <a:r>
              <a:rPr lang="en-GB" dirty="0"/>
              <a:t>pages 362-370, ISBN: 978-989-758-103-8, DOI: 10.5220/0005580103620370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8E4F-069A-4D28-B58F-5E65DDDBD569}" type="datetime1">
              <a:rPr lang="en-US" smtClean="0"/>
              <a:t>2/23/2017</a:t>
            </a:fld>
            <a:endParaRPr lang="it-IT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50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93651"/>
            <a:ext cx="1129501" cy="6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Products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GB" sz="1800" dirty="0"/>
              <a:t>[conference paper] </a:t>
            </a:r>
            <a:r>
              <a:rPr lang="en-GB" sz="1800" u="sng" dirty="0"/>
              <a:t>Enrico G. Caldarola</a:t>
            </a:r>
            <a:r>
              <a:rPr lang="en-GB" sz="1800" dirty="0"/>
              <a:t>, A. </a:t>
            </a:r>
            <a:r>
              <a:rPr lang="en-GB" sz="1800" dirty="0" err="1"/>
              <a:t>Picariello</a:t>
            </a:r>
            <a:r>
              <a:rPr lang="en-GB" sz="1800" dirty="0"/>
              <a:t>, A. Rinaldi, 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An Approach to Ontology Integration for Ontology Reuse in Knowledge Based Digital Ecosystems</a:t>
            </a:r>
            <a:r>
              <a:rPr lang="en-GB" sz="1800" dirty="0"/>
              <a:t>, in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Proceedings of the 7th International Conference on Management of computational and collective </a:t>
            </a:r>
            <a:r>
              <a:rPr lang="en-GB" sz="1800" dirty="0" err="1">
                <a:solidFill>
                  <a:schemeClr val="bg2">
                    <a:lumMod val="50000"/>
                  </a:schemeClr>
                </a:solidFill>
              </a:rPr>
              <a:t>intElligence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 in Digital </a:t>
            </a:r>
            <a:r>
              <a:rPr lang="en-GB" sz="1800" dirty="0" err="1">
                <a:solidFill>
                  <a:schemeClr val="bg2">
                    <a:lumMod val="50000"/>
                  </a:schemeClr>
                </a:solidFill>
              </a:rPr>
              <a:t>EcoSystems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800" dirty="0"/>
              <a:t>Pages 1-8 ACM New York, NY, USA ©2015 , ISBN: 978-1-4503-3480-8, </a:t>
            </a:r>
            <a:r>
              <a:rPr lang="en-GB" sz="1800" dirty="0" err="1"/>
              <a:t>doi</a:t>
            </a:r>
            <a:r>
              <a:rPr lang="en-GB" sz="1800" dirty="0"/>
              <a:t>&gt;10.1145/2857218.2857219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sz="1800" dirty="0" smtClean="0"/>
              <a:t>[</a:t>
            </a:r>
            <a:r>
              <a:rPr lang="en-GB" sz="1800" dirty="0"/>
              <a:t>conference paper] </a:t>
            </a:r>
            <a:r>
              <a:rPr lang="en-GB" sz="1700" u="sng" dirty="0" smtClean="0"/>
              <a:t>Caldarola</a:t>
            </a:r>
            <a:r>
              <a:rPr lang="en-GB" sz="1700" u="sng" dirty="0"/>
              <a:t>, E</a:t>
            </a:r>
            <a:r>
              <a:rPr lang="en-GB" sz="1700" dirty="0"/>
              <a:t>., </a:t>
            </a:r>
            <a:r>
              <a:rPr lang="en-GB" sz="1700" dirty="0" err="1"/>
              <a:t>Picariello</a:t>
            </a:r>
            <a:r>
              <a:rPr lang="en-GB" sz="1700" dirty="0"/>
              <a:t>, A. and Rinaldi, A.,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Big Graph-based Data Visualization Experiences - The WordNet Case Study.</a:t>
            </a:r>
            <a:r>
              <a:rPr lang="en-GB" sz="1700" dirty="0"/>
              <a:t> In Proceedings of the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7th International Joint Conference on Knowledge Discovery, Knowledge Engineering and Knowledge Management (IC3K 2015)</a:t>
            </a:r>
            <a:r>
              <a:rPr lang="en-GB" sz="1700" dirty="0"/>
              <a:t> - Volume 1: KDIR, pages 104-115 ISBN: 978-989-758-158-8, Copyright 2015 by SCITEPRESS – Science and Technology Publications;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sz="1800" dirty="0"/>
              <a:t>[conference </a:t>
            </a:r>
            <a:r>
              <a:rPr lang="en-GB" sz="1800" dirty="0" smtClean="0"/>
              <a:t>paper, best paper award] </a:t>
            </a:r>
            <a:r>
              <a:rPr lang="en-GB" sz="1700" u="sng" dirty="0" smtClean="0"/>
              <a:t>Caldarola</a:t>
            </a:r>
            <a:r>
              <a:rPr lang="en-GB" sz="1700" u="sng" dirty="0"/>
              <a:t>, E., </a:t>
            </a:r>
            <a:r>
              <a:rPr lang="en-GB" sz="1700" dirty="0" err="1"/>
              <a:t>Picariello</a:t>
            </a:r>
            <a:r>
              <a:rPr lang="en-GB" sz="1700" dirty="0"/>
              <a:t>, A. and Rinaldi, A.,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WordNet exploration and visualization in Neo4J.A Tag Cloud-based approach</a:t>
            </a:r>
            <a:r>
              <a:rPr lang="en-GB" sz="1700" dirty="0"/>
              <a:t>, In proceeding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of Eighth International Conference on Information, Process, and Knowledge Management, </a:t>
            </a:r>
            <a:r>
              <a:rPr lang="en-GB" sz="1700" dirty="0" err="1">
                <a:solidFill>
                  <a:schemeClr val="bg2">
                    <a:lumMod val="50000"/>
                  </a:schemeClr>
                </a:solidFill>
              </a:rPr>
              <a:t>eKNOW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 2016</a:t>
            </a:r>
            <a:r>
              <a:rPr lang="en-GB" sz="1700" dirty="0"/>
              <a:t>, Venice, Italy;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GB" sz="1800" dirty="0"/>
              <a:t>[conference paper] </a:t>
            </a:r>
            <a:r>
              <a:rPr lang="en-GB" sz="1700" u="sng" dirty="0" smtClean="0"/>
              <a:t>Enrico </a:t>
            </a:r>
            <a:r>
              <a:rPr lang="en-GB" sz="1700" u="sng" dirty="0"/>
              <a:t>G. Caldarola</a:t>
            </a:r>
            <a:r>
              <a:rPr lang="en-GB" sz="1700" dirty="0"/>
              <a:t>, Antonio M. Rinaldi,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Improving the Visualization of WordNet Large Lexical Database through Semantic Tag Clouds</a:t>
            </a:r>
            <a:r>
              <a:rPr lang="en-GB" sz="1700" dirty="0"/>
              <a:t>,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IEEE </a:t>
            </a:r>
            <a:r>
              <a:rPr lang="en-GB" sz="1700" dirty="0" err="1">
                <a:solidFill>
                  <a:schemeClr val="bg2">
                    <a:lumMod val="50000"/>
                  </a:schemeClr>
                </a:solidFill>
              </a:rPr>
              <a:t>BigData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 Congress </a:t>
            </a:r>
            <a:r>
              <a:rPr lang="en-GB" sz="1700" dirty="0"/>
              <a:t>2016, San Francisco, June 2016, DOI: </a:t>
            </a:r>
            <a:r>
              <a:rPr lang="en-GB" sz="1700" dirty="0" smtClean="0"/>
              <a:t>10.1109/BigDataCongress.2016.14;</a:t>
            </a:r>
          </a:p>
          <a:p>
            <a:pPr marL="457200" indent="-457200">
              <a:buFont typeface="+mj-lt"/>
              <a:buAutoNum type="arabicPeriod" startAt="5"/>
            </a:pP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GB" dirty="0"/>
          </a:p>
          <a:p>
            <a:pPr marL="457200" indent="-457200">
              <a:buFont typeface="+mj-lt"/>
              <a:buAutoNum type="arabicPeriod" startAt="5"/>
            </a:pP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8E4F-069A-4D28-B58F-5E65DDDBD569}" type="datetime1">
              <a:rPr lang="en-US" smtClean="0"/>
              <a:t>2/23/2017</a:t>
            </a:fld>
            <a:endParaRPr lang="it-IT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51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93651"/>
            <a:ext cx="1129501" cy="6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Products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GB" sz="1800" dirty="0"/>
              <a:t>[conference paper] </a:t>
            </a:r>
            <a:r>
              <a:rPr lang="en-GB" sz="1800" u="sng" dirty="0"/>
              <a:t>Enrico G. Caldarola</a:t>
            </a:r>
            <a:r>
              <a:rPr lang="en-GB" sz="1800" dirty="0"/>
              <a:t>, Antonio M. Rinaldi,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An Approach to Ontology Integration for Ontology Reuse,</a:t>
            </a:r>
            <a:r>
              <a:rPr lang="en-GB" sz="1800" dirty="0"/>
              <a:t> 2016 IEEE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17th International Conference on Information Reuse and Integration (IRI</a:t>
            </a:r>
            <a:r>
              <a:rPr lang="en-GB" sz="1800" dirty="0"/>
              <a:t>), Pittsburgh, Pennsylvania, USA, 2016. DOI: 10.1109/IRI.2016.58.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GB" sz="1800" dirty="0" smtClean="0"/>
              <a:t>[conference paper] </a:t>
            </a:r>
            <a:r>
              <a:rPr lang="en-GB" sz="1700" u="sng" dirty="0" smtClean="0"/>
              <a:t>Enrico G. Caldarola</a:t>
            </a:r>
            <a:r>
              <a:rPr lang="en-GB" sz="1700" dirty="0" smtClean="0"/>
              <a:t>, Antonio </a:t>
            </a:r>
            <a:r>
              <a:rPr lang="en-GB" sz="1700" dirty="0" err="1" smtClean="0"/>
              <a:t>Picariello</a:t>
            </a:r>
            <a:r>
              <a:rPr lang="en-GB" sz="1700" dirty="0" smtClean="0"/>
              <a:t>, Antonio Rinaldi, Marco Sacco, </a:t>
            </a:r>
            <a:r>
              <a:rPr lang="en-GB" sz="1700" dirty="0" smtClean="0">
                <a:solidFill>
                  <a:schemeClr val="bg2">
                    <a:lumMod val="50000"/>
                  </a:schemeClr>
                </a:solidFill>
              </a:rPr>
              <a:t>Exploration and Visualization of Big Graphs - The </a:t>
            </a:r>
            <a:r>
              <a:rPr lang="en-GB" sz="1700" dirty="0" err="1" smtClean="0">
                <a:solidFill>
                  <a:schemeClr val="bg2">
                    <a:lumMod val="50000"/>
                  </a:schemeClr>
                </a:solidFill>
              </a:rPr>
              <a:t>DBpedia</a:t>
            </a:r>
            <a:r>
              <a:rPr lang="en-GB" sz="1700" dirty="0" smtClean="0">
                <a:solidFill>
                  <a:schemeClr val="bg2">
                    <a:lumMod val="50000"/>
                  </a:schemeClr>
                </a:solidFill>
              </a:rPr>
              <a:t> Case Study</a:t>
            </a:r>
            <a:r>
              <a:rPr lang="en-GB" sz="1700" dirty="0" smtClean="0"/>
              <a:t>, Proceedings of the </a:t>
            </a:r>
            <a:r>
              <a:rPr lang="en-GB" sz="1700" dirty="0" smtClean="0">
                <a:solidFill>
                  <a:schemeClr val="bg2">
                    <a:lumMod val="50000"/>
                  </a:schemeClr>
                </a:solidFill>
              </a:rPr>
              <a:t>8th</a:t>
            </a:r>
            <a:r>
              <a:rPr lang="en-GB" sz="1700" dirty="0" smtClean="0"/>
              <a:t> </a:t>
            </a:r>
            <a:r>
              <a:rPr lang="en-GB" sz="1700" dirty="0" smtClean="0">
                <a:solidFill>
                  <a:schemeClr val="bg2">
                    <a:lumMod val="50000"/>
                  </a:schemeClr>
                </a:solidFill>
              </a:rPr>
              <a:t>International Joint Conference on Knowledge Discovery, Knowledge Engineering and Knowledge Management</a:t>
            </a:r>
            <a:r>
              <a:rPr lang="en-GB" sz="1700" dirty="0" smtClean="0"/>
              <a:t>, Porto - Portugal, Volume: </a:t>
            </a:r>
            <a:r>
              <a:rPr lang="en-GB" sz="1700" dirty="0" err="1" smtClean="0"/>
              <a:t>Vol</a:t>
            </a:r>
            <a:r>
              <a:rPr lang="en-GB" sz="1700" dirty="0" smtClean="0"/>
              <a:t> 1. DOI: 10.5220/0006046802570264;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GB" sz="1700" dirty="0" smtClean="0"/>
              <a:t>[</a:t>
            </a:r>
            <a:r>
              <a:rPr lang="en-GB" sz="1700" dirty="0"/>
              <a:t>journal article] </a:t>
            </a:r>
            <a:r>
              <a:rPr lang="it-IT" sz="1700" u="sng" dirty="0" smtClean="0"/>
              <a:t>Enrico </a:t>
            </a:r>
            <a:r>
              <a:rPr lang="it-IT" sz="1700" u="sng" dirty="0"/>
              <a:t>G. Caldarola</a:t>
            </a:r>
            <a:r>
              <a:rPr lang="it-IT" sz="1700" dirty="0"/>
              <a:t>, Antonio Picariello, A. M. </a:t>
            </a:r>
            <a:r>
              <a:rPr lang="it-IT" sz="1700" dirty="0" smtClean="0"/>
              <a:t>Rinaldi, M. Sacco, </a:t>
            </a:r>
            <a:r>
              <a:rPr lang="en-GB" sz="1700" dirty="0" smtClean="0">
                <a:solidFill>
                  <a:schemeClr val="bg2">
                    <a:lumMod val="50000"/>
                  </a:schemeClr>
                </a:solidFill>
              </a:rPr>
              <a:t>Enhancing </a:t>
            </a:r>
            <a:r>
              <a:rPr lang="en-GB" sz="1700" dirty="0" err="1">
                <a:solidFill>
                  <a:schemeClr val="bg2">
                    <a:lumMod val="50000"/>
                  </a:schemeClr>
                </a:solidFill>
              </a:rPr>
              <a:t>theWordNet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 Exploration and Visualization in Neo4J with </a:t>
            </a:r>
            <a:r>
              <a:rPr lang="en-GB" sz="1700" dirty="0" smtClean="0">
                <a:solidFill>
                  <a:schemeClr val="bg2">
                    <a:lumMod val="50000"/>
                  </a:schemeClr>
                </a:solidFill>
              </a:rPr>
              <a:t>a Tag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Cloud Based Approach</a:t>
            </a:r>
            <a:r>
              <a:rPr lang="en-GB" sz="1700" dirty="0"/>
              <a:t>,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Journal on Advances in Intelligent Systems</a:t>
            </a:r>
            <a:r>
              <a:rPr lang="en-GB" sz="1700" dirty="0"/>
              <a:t>, </a:t>
            </a:r>
            <a:r>
              <a:rPr lang="en-GB" sz="1700" dirty="0" err="1"/>
              <a:t>vol</a:t>
            </a:r>
            <a:r>
              <a:rPr lang="en-GB" sz="1700" dirty="0"/>
              <a:t> 9 no 3 &amp; 4, year 2016, http://www.iariajournals.org/intelligent_systems/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GB" sz="1700" dirty="0" smtClean="0"/>
              <a:t>[journal article] Daniela </a:t>
            </a:r>
            <a:r>
              <a:rPr lang="en-GB" sz="1700" dirty="0" err="1"/>
              <a:t>Castelluccia</a:t>
            </a:r>
            <a:r>
              <a:rPr lang="en-GB" sz="1700" u="sng" dirty="0"/>
              <a:t>, Enrico G. Caldarola</a:t>
            </a:r>
            <a:r>
              <a:rPr lang="en-GB" sz="1700" dirty="0"/>
              <a:t>, Nicola </a:t>
            </a:r>
            <a:r>
              <a:rPr lang="en-GB" sz="1700" dirty="0" err="1"/>
              <a:t>Boffoli</a:t>
            </a:r>
            <a:r>
              <a:rPr lang="en-GB" sz="1700" dirty="0"/>
              <a:t> (additional authors: Antonio M. Rinaldi, Marco Sacco and Nicola </a:t>
            </a:r>
            <a:r>
              <a:rPr lang="en-GB" sz="1700" dirty="0" err="1"/>
              <a:t>Ungaro</a:t>
            </a:r>
            <a:r>
              <a:rPr lang="en-GB" sz="1700" dirty="0"/>
              <a:t>),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Environmental Big Data: a systematic mapping study,</a:t>
            </a:r>
            <a:r>
              <a:rPr lang="en-GB" sz="1700" dirty="0"/>
              <a:t>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ACM SIGSOFT Software Engineering Notes</a:t>
            </a:r>
            <a:r>
              <a:rPr lang="en-GB" sz="1700" dirty="0"/>
              <a:t> archive, Volume 41 Issue 6, November 2016 , Pages 1-4 , </a:t>
            </a:r>
            <a:r>
              <a:rPr lang="en-GB" sz="1700" dirty="0" err="1" smtClean="0"/>
              <a:t>doi</a:t>
            </a:r>
            <a:r>
              <a:rPr lang="en-GB" sz="1700" dirty="0" smtClean="0"/>
              <a:t>&gt;10.1145/3011286.3011307;</a:t>
            </a:r>
          </a:p>
          <a:p>
            <a:pPr marL="457200" indent="-457200">
              <a:buFont typeface="+mj-lt"/>
              <a:buAutoNum type="arabicPeriod" startAt="9"/>
            </a:pPr>
            <a:endParaRPr lang="en-GB" sz="1700" dirty="0" smtClean="0"/>
          </a:p>
          <a:p>
            <a:pPr marL="457200" indent="-457200">
              <a:buFont typeface="+mj-lt"/>
              <a:buAutoNum type="arabicPeriod" startAt="9"/>
            </a:pPr>
            <a:endParaRPr lang="en-GB" sz="1700" dirty="0" smtClean="0"/>
          </a:p>
          <a:p>
            <a:pPr marL="457200" indent="-457200">
              <a:buFont typeface="+mj-lt"/>
              <a:buAutoNum type="arabicPeriod" startAt="9"/>
            </a:pPr>
            <a:endParaRPr lang="en-GB" sz="1700" dirty="0"/>
          </a:p>
          <a:p>
            <a:pPr marL="457200" indent="-457200">
              <a:buFont typeface="+mj-lt"/>
              <a:buAutoNum type="arabicPeriod" startAt="9"/>
            </a:pP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9"/>
            </a:pPr>
            <a:endParaRPr lang="en-GB" dirty="0"/>
          </a:p>
          <a:p>
            <a:pPr marL="457200" indent="-457200">
              <a:buFont typeface="+mj-lt"/>
              <a:buAutoNum type="arabicPeriod" startAt="9"/>
            </a:pP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8E4F-069A-4D28-B58F-5E65DDDBD569}" type="datetime1">
              <a:rPr lang="en-US" smtClean="0"/>
              <a:t>2/23/2017</a:t>
            </a:fld>
            <a:endParaRPr lang="it-IT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52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93651"/>
            <a:ext cx="1129501" cy="6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Products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0153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n-GB" sz="1700" dirty="0"/>
              <a:t>[journal article] </a:t>
            </a:r>
            <a:r>
              <a:rPr lang="it-IT" sz="1700" u="sng" dirty="0"/>
              <a:t>Enrico G. Caldarola</a:t>
            </a:r>
            <a:r>
              <a:rPr lang="it-IT" sz="1700" dirty="0"/>
              <a:t>, Antonio Picariello, A. M. Rinaldi,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Experiences in WordNet Visualization with </a:t>
            </a:r>
            <a:r>
              <a:rPr lang="en-GB" sz="1700" dirty="0" err="1">
                <a:solidFill>
                  <a:schemeClr val="bg2">
                    <a:lumMod val="50000"/>
                  </a:schemeClr>
                </a:solidFill>
              </a:rPr>
              <a:t>Labeled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 Graph Databases</a:t>
            </a:r>
            <a:r>
              <a:rPr lang="en-GB" sz="1700" dirty="0"/>
              <a:t>, </a:t>
            </a:r>
            <a:r>
              <a:rPr lang="fr-FR" sz="1700" dirty="0">
                <a:solidFill>
                  <a:schemeClr val="bg2">
                    <a:lumMod val="50000"/>
                  </a:schemeClr>
                </a:solidFill>
              </a:rPr>
              <a:t>Communications in Computer and Information Science</a:t>
            </a:r>
            <a:r>
              <a:rPr lang="fr-FR" sz="1700" dirty="0"/>
              <a:t> 631, pp. 80–99, 2016., DOI: 10.1007/978-3-319-52758-1 6;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GB" sz="1700" dirty="0" smtClean="0"/>
              <a:t>[</a:t>
            </a:r>
            <a:r>
              <a:rPr lang="en-GB" sz="1700" dirty="0"/>
              <a:t>journal </a:t>
            </a:r>
            <a:r>
              <a:rPr lang="en-GB" sz="1700" dirty="0" smtClean="0"/>
              <a:t>article] </a:t>
            </a:r>
            <a:r>
              <a:rPr lang="en-GB" sz="1700" u="sng" dirty="0" smtClean="0"/>
              <a:t>Enrico </a:t>
            </a:r>
            <a:r>
              <a:rPr lang="en-GB" sz="1700" u="sng" dirty="0"/>
              <a:t>G. Caldarola</a:t>
            </a:r>
            <a:r>
              <a:rPr lang="en-GB" sz="1700" dirty="0"/>
              <a:t>, A.M. Rinaldi,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A Multi-strategy Approach for Ontology Reuse through Matching and Integration Techniques</a:t>
            </a:r>
            <a:r>
              <a:rPr lang="en-GB" sz="1700" dirty="0"/>
              <a:t>, </a:t>
            </a:r>
            <a:r>
              <a:rPr lang="en-GB" sz="1700" dirty="0">
                <a:solidFill>
                  <a:schemeClr val="bg2">
                    <a:lumMod val="50000"/>
                  </a:schemeClr>
                </a:solidFill>
              </a:rPr>
              <a:t>Advances in Intelligent Systems and Computing</a:t>
            </a:r>
            <a:r>
              <a:rPr lang="en-GB" sz="1700" dirty="0"/>
              <a:t>, Springer </a:t>
            </a:r>
            <a:r>
              <a:rPr lang="en-GB" sz="1700" dirty="0" smtClean="0"/>
              <a:t>2017; (</a:t>
            </a:r>
            <a:r>
              <a:rPr lang="en-GB" sz="1700" dirty="0" smtClean="0">
                <a:solidFill>
                  <a:schemeClr val="bg2">
                    <a:lumMod val="75000"/>
                  </a:schemeClr>
                </a:solidFill>
              </a:rPr>
              <a:t>in press</a:t>
            </a:r>
            <a:r>
              <a:rPr lang="en-GB" sz="1700" dirty="0" smtClean="0"/>
              <a:t>)</a:t>
            </a:r>
          </a:p>
          <a:p>
            <a:pPr marL="457200" indent="-457200">
              <a:buFont typeface="+mj-lt"/>
              <a:buAutoNum type="arabicPeriod" startAt="13"/>
            </a:pPr>
            <a:endParaRPr lang="en-GB" sz="1700" dirty="0" smtClean="0"/>
          </a:p>
          <a:p>
            <a:pPr marL="457200" indent="-457200">
              <a:buFont typeface="+mj-lt"/>
              <a:buAutoNum type="arabicPeriod" startAt="13"/>
            </a:pPr>
            <a:endParaRPr lang="en-GB" sz="1700" dirty="0" smtClean="0"/>
          </a:p>
          <a:p>
            <a:pPr marL="457200" indent="-457200">
              <a:buFont typeface="+mj-lt"/>
              <a:buAutoNum type="arabicPeriod" startAt="13"/>
            </a:pPr>
            <a:endParaRPr lang="en-GB" sz="1700" dirty="0"/>
          </a:p>
          <a:p>
            <a:pPr marL="457200" indent="-457200">
              <a:buFont typeface="+mj-lt"/>
              <a:buAutoNum type="arabicPeriod" startAt="13"/>
            </a:pPr>
            <a:endParaRPr lang="en-GB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13"/>
            </a:pPr>
            <a:endParaRPr lang="en-GB" dirty="0"/>
          </a:p>
          <a:p>
            <a:pPr marL="457200" indent="-457200">
              <a:buFont typeface="+mj-lt"/>
              <a:buAutoNum type="arabicPeriod" startAt="13"/>
            </a:pP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8E4F-069A-4D28-B58F-5E65DDDBD569}" type="datetime1">
              <a:rPr lang="en-US" smtClean="0"/>
              <a:t>2/23/2017</a:t>
            </a:fld>
            <a:endParaRPr lang="it-IT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53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93651"/>
            <a:ext cx="1129501" cy="6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err="1" smtClean="0"/>
              <a:t>Questions</a:t>
            </a:r>
            <a:r>
              <a:rPr lang="it-IT" sz="6600" dirty="0" smtClean="0"/>
              <a:t> ?</a:t>
            </a:r>
          </a:p>
          <a:p>
            <a:pPr marL="0" indent="0" algn="ctr">
              <a:buNone/>
            </a:pPr>
            <a:endParaRPr lang="it-IT" sz="6600" dirty="0"/>
          </a:p>
          <a:p>
            <a:pPr marL="0" indent="0" algn="ctr">
              <a:buNone/>
            </a:pPr>
            <a:r>
              <a:rPr lang="it-IT" sz="3600" dirty="0" smtClean="0"/>
              <a:t>enricogiacinto.caldarola@unina.it</a:t>
            </a:r>
            <a:endParaRPr lang="en-GB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208F-3BE4-4604-BD2F-D144FCE79F2D}" type="datetime1">
              <a:rPr lang="en-US" smtClean="0"/>
              <a:t>2/23/2017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54</a:t>
            </a:fld>
            <a:endParaRPr lang="it-IT"/>
          </a:p>
        </p:txBody>
      </p:sp>
      <p:pic>
        <p:nvPicPr>
          <p:cNvPr id="6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93651"/>
            <a:ext cx="1129501" cy="6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Extended </a:t>
            </a:r>
            <a:r>
              <a:rPr lang="it-IT" dirty="0" err="1" smtClean="0"/>
              <a:t>linguistic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&amp; </a:t>
            </a:r>
            <a:r>
              <a:rPr lang="it-IT" dirty="0" err="1" smtClean="0"/>
              <a:t>Semantic</a:t>
            </a:r>
            <a:r>
              <a:rPr lang="it-IT" dirty="0" smtClean="0"/>
              <a:t> Networks (</a:t>
            </a:r>
            <a:r>
              <a:rPr lang="it-IT" dirty="0" err="1" smtClean="0"/>
              <a:t>SNs</a:t>
            </a:r>
            <a:r>
              <a:rPr lang="it-IT" dirty="0" smtClean="0"/>
              <a:t>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converts the input and target </a:t>
            </a:r>
            <a:r>
              <a:rPr lang="en-GB" dirty="0" smtClean="0"/>
              <a:t>lexical chains </a:t>
            </a:r>
            <a:r>
              <a:rPr lang="en-GB" dirty="0"/>
              <a:t>in Semantic Networks (SNs) containing an extended set of concepts w.r.t. the </a:t>
            </a:r>
            <a:r>
              <a:rPr lang="en-GB" dirty="0" smtClean="0"/>
              <a:t>initial set </a:t>
            </a:r>
            <a:r>
              <a:rPr lang="en-GB" dirty="0"/>
              <a:t>from the lexical chain</a:t>
            </a:r>
            <a:r>
              <a:rPr lang="en-GB" dirty="0" smtClean="0"/>
              <a:t>. </a:t>
            </a:r>
          </a:p>
          <a:p>
            <a:r>
              <a:rPr lang="en-GB" dirty="0"/>
              <a:t>This new set encompasses hyponyms, </a:t>
            </a:r>
            <a:r>
              <a:rPr lang="en-GB" dirty="0" err="1"/>
              <a:t>hypernyms</a:t>
            </a:r>
            <a:r>
              <a:rPr lang="en-GB" dirty="0"/>
              <a:t>, </a:t>
            </a:r>
            <a:r>
              <a:rPr lang="en-GB" dirty="0" err="1"/>
              <a:t>meronyms</a:t>
            </a:r>
            <a:r>
              <a:rPr lang="en-GB" dirty="0" smtClean="0"/>
              <a:t>, which </a:t>
            </a:r>
            <a:r>
              <a:rPr lang="en-GB" dirty="0"/>
              <a:t>are retrieved from WordNet. Furthermore, the concepts of the semantic network </a:t>
            </a:r>
            <a:r>
              <a:rPr lang="en-GB" dirty="0" smtClean="0"/>
              <a:t>are linked </a:t>
            </a:r>
            <a:r>
              <a:rPr lang="en-GB" dirty="0"/>
              <a:t>to each other with the linguistic and semantic relations </a:t>
            </a:r>
            <a:r>
              <a:rPr lang="en-GB" dirty="0" smtClean="0"/>
              <a:t>provided;</a:t>
            </a:r>
          </a:p>
          <a:p>
            <a:r>
              <a:rPr lang="en-GB" dirty="0"/>
              <a:t>The SNs provide a conceptual frame useful to discriminate </a:t>
            </a:r>
            <a:r>
              <a:rPr lang="en-GB" dirty="0" smtClean="0"/>
              <a:t>the pertinent </a:t>
            </a:r>
            <a:r>
              <a:rPr lang="en-GB" dirty="0"/>
              <a:t>reference models from the other ones throughout a system grading that is </a:t>
            </a:r>
            <a:r>
              <a:rPr lang="en-GB" dirty="0" smtClean="0"/>
              <a:t>able to </a:t>
            </a:r>
            <a:r>
              <a:rPr lang="en-GB" dirty="0"/>
              <a:t>assign a vote to the model based on their syntactic and semantic content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1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Global Grade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90644" y="2115082"/>
            <a:ext cx="3362712" cy="2627837"/>
          </a:xfrm>
        </p:spPr>
        <p:txBody>
          <a:bodyPr>
            <a:noAutofit/>
          </a:bodyPr>
          <a:lstStyle/>
          <a:p>
            <a:pPr algn="ctr"/>
            <a:r>
              <a:rPr lang="en-GB" sz="3200" i="1" dirty="0"/>
              <a:t>Syntactic-Semantic Grade </a:t>
            </a:r>
            <a:r>
              <a:rPr lang="en-GB" sz="3200" dirty="0"/>
              <a:t>(SSG) </a:t>
            </a:r>
            <a:endParaRPr lang="en-GB" sz="3200" dirty="0" smtClean="0"/>
          </a:p>
          <a:p>
            <a:pPr algn="ctr"/>
            <a:r>
              <a:rPr lang="it-IT" sz="3200" i="1" dirty="0" smtClean="0"/>
              <a:t>+</a:t>
            </a:r>
            <a:endParaRPr lang="en-GB" sz="3200" i="1" dirty="0"/>
          </a:p>
          <a:p>
            <a:pPr algn="ctr"/>
            <a:r>
              <a:rPr lang="en-GB" sz="3200" i="1" dirty="0" smtClean="0"/>
              <a:t>Semantic </a:t>
            </a:r>
            <a:r>
              <a:rPr lang="en-GB" sz="3200" i="1" dirty="0"/>
              <a:t>Grade </a:t>
            </a:r>
            <a:r>
              <a:rPr lang="en-GB" sz="3200" dirty="0"/>
              <a:t>(SG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2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SSG and SG formula</a:t>
            </a:r>
            <a:endParaRPr lang="en-GB" dirty="0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87824" y="2057666"/>
            <a:ext cx="3703638" cy="1463885"/>
          </a:xfrm>
          <a:prstGeom prst="rect">
            <a:avLst/>
          </a:prstGeom>
        </p:spPr>
      </p:pic>
      <p:pic>
        <p:nvPicPr>
          <p:cNvPr id="16" name="Segnaposto contenuto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6715" y="3521551"/>
            <a:ext cx="8105855" cy="1471709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57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87016" y="526485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path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length</a:t>
            </a:r>
            <a:r>
              <a:rPr lang="en-GB" dirty="0"/>
              <a:t> (l) </a:t>
            </a:r>
            <a:r>
              <a:rPr lang="en-GB" dirty="0" smtClean="0"/>
              <a:t>between pairs </a:t>
            </a:r>
            <a:r>
              <a:rPr lang="en-GB" dirty="0"/>
              <a:t>of </a:t>
            </a:r>
            <a:r>
              <a:rPr lang="en-GB" dirty="0" smtClean="0"/>
              <a:t>terms; 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depth</a:t>
            </a:r>
            <a:r>
              <a:rPr lang="en-GB" dirty="0" smtClean="0"/>
              <a:t> </a:t>
            </a:r>
            <a:r>
              <a:rPr lang="en-GB" dirty="0"/>
              <a:t>(d) of their </a:t>
            </a:r>
            <a:r>
              <a:rPr lang="en-GB" dirty="0" err="1"/>
              <a:t>subsumer</a:t>
            </a:r>
            <a:r>
              <a:rPr lang="en-GB" dirty="0"/>
              <a:t> (i.e., the first common ancestor), </a:t>
            </a:r>
            <a:r>
              <a:rPr lang="en-GB" dirty="0" smtClean="0"/>
              <a:t>expressed as </a:t>
            </a:r>
            <a:r>
              <a:rPr lang="en-GB" dirty="0"/>
              <a:t>number of hops.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2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Shortest</a:t>
            </a:r>
            <a:r>
              <a:rPr lang="it-IT" dirty="0" smtClean="0"/>
              <a:t> </a:t>
            </a:r>
            <a:r>
              <a:rPr lang="it-IT" dirty="0" err="1" smtClean="0"/>
              <a:t>path</a:t>
            </a:r>
            <a:endParaRPr lang="en-GB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89" y="2707003"/>
            <a:ext cx="6118872" cy="2301245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5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Semantic</a:t>
            </a:r>
            <a:r>
              <a:rPr lang="it-IT" dirty="0" smtClean="0"/>
              <a:t> Network </a:t>
            </a:r>
            <a:r>
              <a:rPr lang="it-IT" dirty="0" err="1" smtClean="0"/>
              <a:t>arborescences</a:t>
            </a:r>
            <a:endParaRPr lang="en-GB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47873"/>
            <a:ext cx="3703638" cy="4019504"/>
          </a:xfrm>
        </p:spPr>
      </p:pic>
      <p:pic>
        <p:nvPicPr>
          <p:cNvPr id="11" name="Segnaposto contenuto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869558"/>
            <a:ext cx="3702050" cy="3976134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2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Credit </a:t>
            </a:r>
            <a:r>
              <a:rPr lang="it-IT" dirty="0" err="1" smtClean="0"/>
              <a:t>summary</a:t>
            </a:r>
            <a:endParaRPr lang="en-GB" dirty="0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602405"/>
              </p:ext>
            </p:extLst>
          </p:nvPr>
        </p:nvGraphicFramePr>
        <p:xfrm>
          <a:off x="822952" y="2204864"/>
          <a:ext cx="7543808" cy="1801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427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250071"/>
                <a:gridCol w="319535"/>
                <a:gridCol w="500142"/>
              </a:tblGrid>
              <a:tr h="150193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Credits year 1</a:t>
                      </a:r>
                      <a:endParaRPr lang="en-GB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Credits year 2</a:t>
                      </a:r>
                      <a:endParaRPr lang="en-GB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Credits year 3</a:t>
                      </a:r>
                      <a:endParaRPr lang="en-GB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</a:tr>
              <a:tr h="15019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</a:tr>
              <a:tr h="73118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Estimated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bimonth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bimonth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bimonth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bimonth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bimonth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bimonth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Summary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Estimated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bimonth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bimonth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bimonth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bimonth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bimonth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bimonth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Summary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Estimated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bimonth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bimonth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bimonth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bimonth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bimonth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bimonth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Summary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Total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Check</a:t>
                      </a:r>
                      <a:endParaRPr lang="en-GB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vert="vert270" anchor="b"/>
                </a:tc>
              </a:tr>
              <a:tr h="1979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Modules</a:t>
                      </a:r>
                      <a:endParaRPr lang="en-GB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</a:rPr>
                        <a:t>18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 smtClean="0">
                          <a:effectLst/>
                        </a:rPr>
                        <a:t>36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30-70</a:t>
                      </a:r>
                      <a:endParaRPr lang="en-GB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</a:tr>
              <a:tr h="1501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Seminars</a:t>
                      </a:r>
                      <a:endParaRPr lang="en-GB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0.5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6.5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1.2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6.2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0.4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0.5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2.5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0.4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5.2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8.1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28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10-30</a:t>
                      </a:r>
                      <a:endParaRPr lang="en-GB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</a:tr>
              <a:tr h="1570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Research</a:t>
                      </a:r>
                      <a:endParaRPr lang="en-GB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48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34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</a:rPr>
                        <a:t>34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 smtClean="0">
                          <a:effectLst/>
                        </a:rPr>
                        <a:t>116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80-140</a:t>
                      </a:r>
                      <a:endParaRPr lang="en-GB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</a:tr>
              <a:tr h="15702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60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60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60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180</a:t>
                      </a:r>
                      <a:endParaRPr lang="en-GB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180</a:t>
                      </a:r>
                      <a:endParaRPr lang="en-GB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27" marR="6827" marT="6827" marB="0" anchor="b"/>
                </a:tc>
              </a:tr>
            </a:tbl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8360-9B67-435A-977F-F422EA1281D8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2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case-</a:t>
            </a:r>
            <a:r>
              <a:rPr lang="it-IT" dirty="0" err="1" smtClean="0"/>
              <a:t>study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475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</a:t>
            </a:r>
            <a:r>
              <a:rPr lang="en-GB" sz="3200" dirty="0"/>
              <a:t>methodology proposed in this work </a:t>
            </a:r>
            <a:r>
              <a:rPr lang="en-GB" sz="3200" dirty="0" smtClean="0"/>
              <a:t>has been applied to </a:t>
            </a:r>
            <a:r>
              <a:rPr lang="en-GB" sz="3200" dirty="0"/>
              <a:t>the </a:t>
            </a:r>
            <a:r>
              <a:rPr lang="en-GB" sz="3200" dirty="0">
                <a:solidFill>
                  <a:srgbClr val="FFC000"/>
                </a:solidFill>
              </a:rPr>
              <a:t>food</a:t>
            </a:r>
            <a:r>
              <a:rPr lang="en-GB" sz="3200" dirty="0"/>
              <a:t> domain, </a:t>
            </a:r>
            <a:r>
              <a:rPr lang="en-GB" sz="3200" dirty="0" smtClean="0"/>
              <a:t>specifically to </a:t>
            </a:r>
            <a:r>
              <a:rPr lang="en-GB" sz="3200" dirty="0"/>
              <a:t>the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production of food</a:t>
            </a:r>
            <a:r>
              <a:rPr lang="en-GB" sz="3200" dirty="0"/>
              <a:t>, encompassing concepts like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food product </a:t>
            </a:r>
            <a:r>
              <a:rPr lang="en-GB" sz="3200" dirty="0"/>
              <a:t>and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food product categories</a:t>
            </a:r>
            <a:r>
              <a:rPr lang="en-GB" sz="3200" dirty="0" smtClean="0"/>
              <a:t>.</a:t>
            </a:r>
          </a:p>
          <a:p>
            <a:r>
              <a:rPr lang="en-GB" sz="3200" dirty="0"/>
              <a:t>Since the food is an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umbrella</a:t>
            </a:r>
            <a:r>
              <a:rPr lang="en-GB" sz="3200" dirty="0"/>
              <a:t> topic involving concepts related to different disciplines </a:t>
            </a:r>
            <a:r>
              <a:rPr lang="en-GB" sz="3200" dirty="0" smtClean="0"/>
              <a:t>and applications</a:t>
            </a:r>
            <a:r>
              <a:rPr lang="en-GB" sz="3200" dirty="0"/>
              <a:t>, it represents a valid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benchmark</a:t>
            </a:r>
            <a:r>
              <a:rPr lang="en-GB" sz="3200" dirty="0"/>
              <a:t> for the proposed methodology.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3FC7-5086-43F7-94C2-F1261A9F305C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5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Candidate </a:t>
            </a:r>
            <a:r>
              <a:rPr lang="it-IT" dirty="0" err="1" smtClean="0"/>
              <a:t>reference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912-15AD-4461-A4F2-07BFE0C60E08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61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021" y="2276872"/>
            <a:ext cx="7543800" cy="30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Input model </a:t>
            </a:r>
            <a:r>
              <a:rPr lang="it-IT" dirty="0" err="1" smtClean="0"/>
              <a:t>metrics</a:t>
            </a:r>
            <a:r>
              <a:rPr lang="it-IT" dirty="0" smtClean="0"/>
              <a:t> and </a:t>
            </a:r>
            <a:r>
              <a:rPr lang="it-IT" dirty="0" err="1" smtClean="0"/>
              <a:t>adaptation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960" y="1988840"/>
            <a:ext cx="3703320" cy="402336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National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Cancer Institute Thesaurus </a:t>
            </a:r>
            <a:r>
              <a:rPr lang="en-GB" dirty="0"/>
              <a:t>(NCIT) has </a:t>
            </a:r>
            <a:r>
              <a:rPr lang="en-GB" dirty="0">
                <a:solidFill>
                  <a:srgbClr val="FFC000"/>
                </a:solidFill>
              </a:rPr>
              <a:t>118941</a:t>
            </a:r>
            <a:r>
              <a:rPr lang="en-GB" dirty="0"/>
              <a:t> classes and </a:t>
            </a:r>
            <a:r>
              <a:rPr lang="en-GB" dirty="0">
                <a:solidFill>
                  <a:srgbClr val="FFC000"/>
                </a:solidFill>
              </a:rPr>
              <a:t>46839</a:t>
            </a:r>
            <a:r>
              <a:rPr lang="en-GB" dirty="0"/>
              <a:t> individuals </a:t>
            </a:r>
            <a:r>
              <a:rPr lang="en-GB" dirty="0" smtClean="0"/>
              <a:t>while </a:t>
            </a:r>
            <a:r>
              <a:rPr lang="en-GB" dirty="0"/>
              <a:t>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AGROVC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Multi-lingual Thesaurus </a:t>
            </a:r>
            <a:r>
              <a:rPr lang="en-GB" dirty="0"/>
              <a:t>presents more than </a:t>
            </a:r>
            <a:r>
              <a:rPr lang="en-GB" dirty="0">
                <a:solidFill>
                  <a:srgbClr val="FFC000"/>
                </a:solidFill>
              </a:rPr>
              <a:t>32000</a:t>
            </a:r>
            <a:r>
              <a:rPr lang="en-GB" dirty="0"/>
              <a:t> concepts having labels in up to </a:t>
            </a:r>
            <a:r>
              <a:rPr lang="en-GB" dirty="0">
                <a:solidFill>
                  <a:srgbClr val="FFC000"/>
                </a:solidFill>
              </a:rPr>
              <a:t>27</a:t>
            </a:r>
            <a:r>
              <a:rPr lang="en-GB" dirty="0"/>
              <a:t> languages</a:t>
            </a:r>
            <a:r>
              <a:rPr lang="en-GB" dirty="0" smtClean="0"/>
              <a:t>.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AGROVC</a:t>
            </a:r>
            <a:r>
              <a:rPr lang="en-GB" dirty="0" smtClean="0"/>
              <a:t> has </a:t>
            </a:r>
            <a:r>
              <a:rPr lang="en-GB" dirty="0"/>
              <a:t>required further adaptations for a twofold reason: it is written in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SKOS</a:t>
            </a:r>
            <a:r>
              <a:rPr lang="en-GB" dirty="0"/>
              <a:t> language and </a:t>
            </a:r>
            <a:r>
              <a:rPr lang="en-GB" dirty="0" smtClean="0"/>
              <a:t>the classes </a:t>
            </a:r>
            <a:r>
              <a:rPr lang="en-GB" dirty="0"/>
              <a:t>are identified with an </a:t>
            </a:r>
            <a:r>
              <a:rPr lang="en-GB" dirty="0" smtClean="0"/>
              <a:t>ID.</a:t>
            </a:r>
            <a:endParaRPr lang="en-GB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4075" y="2573396"/>
            <a:ext cx="3702050" cy="2568458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F397-A327-484C-9CB0-1DC44954BC43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6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Extended </a:t>
            </a:r>
            <a:r>
              <a:rPr lang="it-IT" dirty="0" err="1" smtClean="0"/>
              <a:t>linguistic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en-GB" dirty="0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4464" y="1816574"/>
            <a:ext cx="3561152" cy="213064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63</a:t>
            </a:fld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According to the extended linguistic analysis </a:t>
            </a:r>
            <a:r>
              <a:rPr lang="en-GB" dirty="0" smtClean="0"/>
              <a:t>models </a:t>
            </a:r>
            <a:r>
              <a:rPr lang="en-GB" dirty="0"/>
              <a:t>with a high </a:t>
            </a:r>
            <a:r>
              <a:rPr lang="en-GB" dirty="0" smtClean="0"/>
              <a:t>semantic coverage </a:t>
            </a:r>
            <a:r>
              <a:rPr lang="en-GB" dirty="0"/>
              <a:t>w.r.t. the target ontology are 1), 2) and 5), but the highest ratio </a:t>
            </a:r>
            <a:r>
              <a:rPr lang="en-GB" dirty="0" smtClean="0"/>
              <a:t>between GG </a:t>
            </a:r>
            <a:r>
              <a:rPr lang="en-GB" dirty="0"/>
              <a:t>and the number of terms in the corresponding lexical chain is for model 1), 2) and 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models </a:t>
            </a:r>
            <a:r>
              <a:rPr lang="en-GB" dirty="0"/>
              <a:t>3) and 4) are excluded because of their low number of terms, while model 8) </a:t>
            </a:r>
            <a:r>
              <a:rPr lang="en-GB" dirty="0" smtClean="0"/>
              <a:t>since it </a:t>
            </a:r>
            <a:r>
              <a:rPr lang="en-GB" dirty="0"/>
              <a:t>is a proprietary model and so not available), thus, these models will be passed to </a:t>
            </a:r>
            <a:r>
              <a:rPr lang="en-GB" dirty="0" smtClean="0"/>
              <a:t>the Integrator</a:t>
            </a:r>
            <a:r>
              <a:rPr lang="en-GB" dirty="0"/>
              <a:t>.</a:t>
            </a:r>
          </a:p>
        </p:txBody>
      </p:sp>
      <p:pic>
        <p:nvPicPr>
          <p:cNvPr id="13" name="Segnaposto contenuto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18750"/>
            <a:ext cx="3425034" cy="20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Global Evaluation of the </a:t>
            </a:r>
            <a:r>
              <a:rPr lang="it-IT" dirty="0" err="1" smtClean="0"/>
              <a:t>methodology</a:t>
            </a:r>
            <a:r>
              <a:rPr lang="it-IT" dirty="0" smtClean="0"/>
              <a:t> </a:t>
            </a:r>
            <a:endParaRPr lang="en-GB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420888"/>
            <a:ext cx="6882020" cy="3005311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4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Thresholding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approach uses two thresholds t1 to discriminate between hyponym-</a:t>
            </a:r>
            <a:r>
              <a:rPr lang="en-GB" dirty="0" err="1"/>
              <a:t>hypernym</a:t>
            </a:r>
            <a:r>
              <a:rPr lang="en-GB" dirty="0"/>
              <a:t> class</a:t>
            </a:r>
          </a:p>
          <a:p>
            <a:r>
              <a:rPr lang="en-GB" dirty="0"/>
              <a:t>(abbreviated as hypo-hyper class) and related, and t2 to discriminate between related </a:t>
            </a:r>
            <a:r>
              <a:rPr lang="en-GB" dirty="0" smtClean="0"/>
              <a:t>and disjointed </a:t>
            </a:r>
            <a:r>
              <a:rPr lang="en-GB" dirty="0"/>
              <a:t>class.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4075" y="2285123"/>
            <a:ext cx="3702050" cy="3145004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9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Decomposition</a:t>
            </a:r>
            <a:r>
              <a:rPr lang="it-IT" dirty="0" smtClean="0"/>
              <a:t> of the </a:t>
            </a:r>
            <a:r>
              <a:rPr lang="it-IT" dirty="0" err="1" smtClean="0"/>
              <a:t>polycotomous</a:t>
            </a:r>
            <a:r>
              <a:rPr lang="it-IT" dirty="0" smtClean="0"/>
              <a:t> </a:t>
            </a:r>
            <a:r>
              <a:rPr lang="it-IT" dirty="0" err="1" smtClean="0"/>
              <a:t>classifier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There are different decomposition (also known as </a:t>
            </a:r>
            <a:r>
              <a:rPr lang="en-GB" dirty="0" err="1"/>
              <a:t>binarization</a:t>
            </a:r>
            <a:r>
              <a:rPr lang="en-GB" dirty="0"/>
              <a:t>) techniques in the literature</a:t>
            </a:r>
            <a:r>
              <a:rPr lang="en-GB" dirty="0" smtClean="0"/>
              <a:t>, but </a:t>
            </a:r>
            <a:r>
              <a:rPr lang="en-GB" dirty="0"/>
              <a:t>the one used in this work is 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ordered class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binarization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/>
              <a:t>[Fürnkranz2002</a:t>
            </a:r>
            <a:r>
              <a:rPr lang="en-GB" dirty="0" smtClean="0"/>
              <a:t>].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 smtClean="0"/>
              <a:t>transforms</a:t>
            </a:r>
            <a:r>
              <a:rPr lang="it-IT" dirty="0" smtClean="0"/>
              <a:t> </a:t>
            </a:r>
            <a:r>
              <a:rPr lang="en-GB" dirty="0" smtClean="0"/>
              <a:t>c-class </a:t>
            </a:r>
            <a:r>
              <a:rPr lang="en-GB" dirty="0"/>
              <a:t>problem into c-1 binary </a:t>
            </a:r>
            <a:r>
              <a:rPr lang="en-GB" dirty="0" smtClean="0"/>
              <a:t>problems;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These are constructed by using the examples </a:t>
            </a:r>
            <a:r>
              <a:rPr lang="en-GB" dirty="0" smtClean="0"/>
              <a:t>of class </a:t>
            </a:r>
            <a:r>
              <a:rPr lang="en-GB" dirty="0" err="1"/>
              <a:t>i</a:t>
            </a:r>
            <a:r>
              <a:rPr lang="en-GB" dirty="0"/>
              <a:t> (</a:t>
            </a:r>
            <a:r>
              <a:rPr lang="en-GB" dirty="0" err="1"/>
              <a:t>i</a:t>
            </a:r>
            <a:r>
              <a:rPr lang="en-GB" dirty="0"/>
              <a:t>=1...c−1) as the positive examples and the examples of classes j &gt; </a:t>
            </a:r>
            <a:r>
              <a:rPr lang="en-GB" dirty="0" err="1"/>
              <a:t>i</a:t>
            </a:r>
            <a:r>
              <a:rPr lang="en-GB" dirty="0"/>
              <a:t> as the </a:t>
            </a:r>
            <a:r>
              <a:rPr lang="en-GB" dirty="0" smtClean="0"/>
              <a:t>negative examples.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 this case starting </a:t>
            </a:r>
            <a:r>
              <a:rPr lang="en-GB" dirty="0"/>
              <a:t>from the three-class classifier, the ordered </a:t>
            </a:r>
            <a:r>
              <a:rPr lang="en-GB" dirty="0" err="1"/>
              <a:t>binarization</a:t>
            </a:r>
            <a:r>
              <a:rPr lang="en-GB" dirty="0"/>
              <a:t> </a:t>
            </a:r>
            <a:r>
              <a:rPr lang="en-GB" dirty="0" smtClean="0"/>
              <a:t>leads to </a:t>
            </a:r>
            <a:r>
              <a:rPr lang="en-GB" dirty="0"/>
              <a:t>two binary classifiers: the first classifies hypo-hyper alignment (positive examples) </a:t>
            </a:r>
            <a:r>
              <a:rPr lang="en-GB" dirty="0" smtClean="0"/>
              <a:t>versus not </a:t>
            </a:r>
            <a:r>
              <a:rPr lang="en-GB" dirty="0"/>
              <a:t>hypo-hyper alignment (negative examples, i.e., related and disjointed alignments), </a:t>
            </a:r>
            <a:r>
              <a:rPr lang="en-GB" dirty="0" smtClean="0"/>
              <a:t>while the </a:t>
            </a:r>
            <a:r>
              <a:rPr lang="en-GB" dirty="0"/>
              <a:t>second classifies the related alignment (positive examples) versus disjointed </a:t>
            </a:r>
            <a:r>
              <a:rPr lang="en-GB" dirty="0" smtClean="0"/>
              <a:t>alignment (</a:t>
            </a:r>
            <a:r>
              <a:rPr lang="en-GB" dirty="0"/>
              <a:t>negative).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9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Multi-</a:t>
            </a:r>
            <a:r>
              <a:rPr lang="it-IT" dirty="0" err="1" smtClean="0"/>
              <a:t>class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r>
              <a:rPr lang="it-IT" dirty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confusion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this stage of the evaluation, the equivalent and </a:t>
            </a:r>
            <a:r>
              <a:rPr lang="en-GB" dirty="0" err="1"/>
              <a:t>hypernym</a:t>
            </a:r>
            <a:r>
              <a:rPr lang="en-GB" dirty="0"/>
              <a:t> class are recovered in </a:t>
            </a:r>
            <a:r>
              <a:rPr lang="en-GB" dirty="0" smtClean="0"/>
              <a:t>order to </a:t>
            </a:r>
            <a:r>
              <a:rPr lang="en-GB" dirty="0"/>
              <a:t>evaluate 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whole 5-classes </a:t>
            </a:r>
            <a:r>
              <a:rPr lang="en-GB" dirty="0"/>
              <a:t>classifier with the values for t1 and t2 </a:t>
            </a:r>
            <a:r>
              <a:rPr lang="en-GB" dirty="0" smtClean="0"/>
              <a:t>found;</a:t>
            </a:r>
          </a:p>
          <a:p>
            <a:r>
              <a:rPr lang="en-GB" dirty="0"/>
              <a:t>A </a:t>
            </a:r>
            <a:r>
              <a:rPr lang="en-GB" dirty="0" smtClean="0"/>
              <a:t>methodology to </a:t>
            </a:r>
            <a:r>
              <a:rPr lang="en-GB" dirty="0"/>
              <a:t>evaluate the performance of a </a:t>
            </a:r>
            <a:r>
              <a:rPr lang="en-GB" dirty="0" err="1"/>
              <a:t>polycotomous</a:t>
            </a:r>
            <a:r>
              <a:rPr lang="en-GB" dirty="0"/>
              <a:t> classifier without </a:t>
            </a:r>
            <a:r>
              <a:rPr lang="en-GB" dirty="0" err="1"/>
              <a:t>binarization</a:t>
            </a:r>
            <a:r>
              <a:rPr lang="en-GB" dirty="0"/>
              <a:t> strategy is </a:t>
            </a:r>
            <a:r>
              <a:rPr lang="en-GB" dirty="0" smtClean="0"/>
              <a:t>by using </a:t>
            </a:r>
            <a:r>
              <a:rPr lang="en-GB" dirty="0"/>
              <a:t>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confusion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matrix</a:t>
            </a:r>
            <a:r>
              <a:rPr lang="en-GB" dirty="0" smtClean="0"/>
              <a:t>;</a:t>
            </a:r>
          </a:p>
          <a:p>
            <a:r>
              <a:rPr lang="en-GB" dirty="0"/>
              <a:t>The diagonal elements represent the </a:t>
            </a:r>
            <a:r>
              <a:rPr lang="en-GB" dirty="0" smtClean="0"/>
              <a:t>number of </a:t>
            </a:r>
            <a:r>
              <a:rPr lang="en-GB" dirty="0"/>
              <a:t>alignments for which the predicted class is equal to the true class, while </a:t>
            </a:r>
            <a:r>
              <a:rPr lang="en-GB" dirty="0" smtClean="0"/>
              <a:t>off-diagonal elements </a:t>
            </a:r>
            <a:r>
              <a:rPr lang="en-GB" dirty="0"/>
              <a:t>are those that are </a:t>
            </a:r>
            <a:r>
              <a:rPr lang="en-GB" dirty="0" err="1"/>
              <a:t>mislabeled</a:t>
            </a:r>
            <a:r>
              <a:rPr lang="en-GB" dirty="0"/>
              <a:t> by the classifier.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5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Confusion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endParaRPr lang="en-GB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599" y="2454275"/>
            <a:ext cx="5585251" cy="2806700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Color </a:t>
            </a:r>
            <a:r>
              <a:rPr lang="it-IT" dirty="0" err="1" smtClean="0"/>
              <a:t>maps</a:t>
            </a:r>
            <a:endParaRPr lang="en-GB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5616" y="2420888"/>
            <a:ext cx="2821731" cy="2476211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0072" y="2406869"/>
            <a:ext cx="2497981" cy="2332979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69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248215" y="1944202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Precision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52168" y="1881357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Recall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5182665"/>
            <a:ext cx="8057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numbers, the precision (recall</a:t>
            </a:r>
            <a:r>
              <a:rPr lang="en-GB" dirty="0" smtClean="0"/>
              <a:t>) measures </a:t>
            </a:r>
            <a:r>
              <a:rPr lang="en-GB" dirty="0"/>
              <a:t>retrieved from the confusion matrix </a:t>
            </a:r>
            <a:r>
              <a:rPr lang="en-GB" dirty="0" smtClean="0"/>
              <a:t>are:</a:t>
            </a:r>
          </a:p>
          <a:p>
            <a:r>
              <a:rPr lang="en-GB" dirty="0" smtClean="0"/>
              <a:t> </a:t>
            </a:r>
            <a:r>
              <a:rPr lang="en-GB" dirty="0"/>
              <a:t>0,991(0,981) </a:t>
            </a:r>
            <a:r>
              <a:rPr lang="en-GB" dirty="0">
                <a:solidFill>
                  <a:srgbClr val="C00000"/>
                </a:solidFill>
              </a:rPr>
              <a:t>0,361(0,608)</a:t>
            </a:r>
            <a:r>
              <a:rPr lang="en-GB" dirty="0"/>
              <a:t> </a:t>
            </a:r>
            <a:r>
              <a:rPr lang="en-GB" dirty="0" smtClean="0"/>
              <a:t>0,826(0,777) </a:t>
            </a:r>
            <a:r>
              <a:rPr lang="en-GB" dirty="0" smtClean="0">
                <a:solidFill>
                  <a:srgbClr val="C00000"/>
                </a:solidFill>
              </a:rPr>
              <a:t>0,494(0,485</a:t>
            </a:r>
            <a:r>
              <a:rPr lang="en-GB" dirty="0">
                <a:solidFill>
                  <a:srgbClr val="C00000"/>
                </a:solidFill>
              </a:rPr>
              <a:t>)</a:t>
            </a:r>
            <a:r>
              <a:rPr lang="en-GB" dirty="0"/>
              <a:t> </a:t>
            </a:r>
            <a:r>
              <a:rPr lang="en-GB" dirty="0">
                <a:solidFill>
                  <a:srgbClr val="C00000"/>
                </a:solidFill>
              </a:rPr>
              <a:t>0,609(0,508)</a:t>
            </a:r>
            <a:r>
              <a:rPr lang="en-GB" dirty="0"/>
              <a:t> for the </a:t>
            </a:r>
            <a:endParaRPr lang="en-GB" dirty="0" smtClean="0"/>
          </a:p>
          <a:p>
            <a:r>
              <a:rPr lang="en-GB" dirty="0" smtClean="0"/>
              <a:t>equivalent</a:t>
            </a:r>
            <a:r>
              <a:rPr lang="en-GB" dirty="0"/>
              <a:t>, </a:t>
            </a:r>
            <a:r>
              <a:rPr lang="en-GB" dirty="0" err="1"/>
              <a:t>hypernym</a:t>
            </a:r>
            <a:r>
              <a:rPr lang="en-GB" dirty="0"/>
              <a:t>, hyponym, related, disjoint </a:t>
            </a:r>
            <a:r>
              <a:rPr lang="en-GB" dirty="0" smtClean="0"/>
              <a:t>class respectively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Experiences</a:t>
            </a:r>
            <a:r>
              <a:rPr lang="it-IT" dirty="0"/>
              <a:t> </a:t>
            </a:r>
            <a:r>
              <a:rPr lang="it-IT" dirty="0" err="1" smtClean="0"/>
              <a:t>abroad</a:t>
            </a:r>
            <a:endParaRPr lang="en-GB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Participation as presenter at the European Project </a:t>
            </a:r>
            <a:r>
              <a:rPr lang="en-GB" dirty="0" err="1"/>
              <a:t>Pegaso</a:t>
            </a:r>
            <a:r>
              <a:rPr lang="en-GB" dirty="0"/>
              <a:t> all-hands meeting held in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Sibiu, Romania,</a:t>
            </a:r>
            <a:r>
              <a:rPr lang="en-GB" dirty="0" smtClean="0"/>
              <a:t> </a:t>
            </a:r>
            <a:r>
              <a:rPr lang="en-GB" dirty="0" smtClean="0"/>
              <a:t>July </a:t>
            </a:r>
            <a:r>
              <a:rPr lang="en-GB" dirty="0" smtClean="0"/>
              <a:t>2014;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Participation at a technical meeting for the European Project Apps4aMe at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Fraunhofer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/>
              <a:t>(IPA: Institute for Manufacturing Engineering and Automation) in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Stuttgart</a:t>
            </a:r>
            <a:r>
              <a:rPr lang="en-GB" dirty="0" smtClean="0"/>
              <a:t>,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Germany, </a:t>
            </a:r>
            <a:r>
              <a:rPr lang="en-GB" dirty="0" smtClean="0"/>
              <a:t>September </a:t>
            </a:r>
            <a:r>
              <a:rPr lang="en-GB" dirty="0" smtClean="0"/>
              <a:t>2014;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 smtClean="0"/>
              <a:t>Participation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presenter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S</a:t>
            </a:r>
            <a:r>
              <a:rPr lang="en-GB" dirty="0" err="1" smtClean="0"/>
              <a:t>eventh</a:t>
            </a:r>
            <a:r>
              <a:rPr lang="en-GB" dirty="0" smtClean="0"/>
              <a:t> </a:t>
            </a:r>
            <a:r>
              <a:rPr lang="en-GB" dirty="0"/>
              <a:t>International Conference on Information, Process, and Knowledge </a:t>
            </a:r>
            <a:r>
              <a:rPr lang="en-GB" dirty="0" smtClean="0"/>
              <a:t>Management, </a:t>
            </a:r>
            <a:r>
              <a:rPr lang="en-GB" dirty="0" err="1"/>
              <a:t>eKNOW</a:t>
            </a:r>
            <a:r>
              <a:rPr lang="en-GB" dirty="0"/>
              <a:t> </a:t>
            </a:r>
            <a:r>
              <a:rPr lang="en-GB" dirty="0" smtClean="0"/>
              <a:t>2015, </a:t>
            </a:r>
            <a:r>
              <a:rPr lang="en-GB" dirty="0" err="1" smtClean="0"/>
              <a:t>february</a:t>
            </a:r>
            <a:r>
              <a:rPr lang="en-GB" dirty="0" smtClean="0"/>
              <a:t> </a:t>
            </a:r>
            <a:r>
              <a:rPr lang="en-GB" dirty="0"/>
              <a:t>22 - 27, 2015 -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Lisbon</a:t>
            </a:r>
            <a:r>
              <a:rPr lang="en-GB" dirty="0"/>
              <a:t>,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Portugal</a:t>
            </a:r>
            <a:r>
              <a:rPr lang="en-GB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Intensive English course (level B2) </a:t>
            </a:r>
            <a:r>
              <a:rPr lang="en-US" dirty="0" smtClean="0"/>
              <a:t>F+U </a:t>
            </a:r>
            <a:r>
              <a:rPr lang="en-US" dirty="0"/>
              <a:t>Academy of Languages in Heidelberg, </a:t>
            </a:r>
            <a:r>
              <a:rPr lang="en-US" dirty="0" smtClean="0"/>
              <a:t>Germany</a:t>
            </a:r>
            <a:r>
              <a:rPr lang="en-US" dirty="0"/>
              <a:t> Intensive English course (level </a:t>
            </a:r>
            <a:r>
              <a:rPr lang="en-US" dirty="0" smtClean="0"/>
              <a:t>B2), August </a:t>
            </a:r>
            <a:r>
              <a:rPr lang="en-US" dirty="0"/>
              <a:t>2015 at F+U Academy of Languages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Heidelberg</a:t>
            </a:r>
            <a:r>
              <a:rPr lang="en-US" dirty="0"/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Germany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Participation at the 2nd International Winter School on Big Data, at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University</a:t>
            </a:r>
            <a:r>
              <a:rPr lang="en-GB" dirty="0"/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en-GB" dirty="0"/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Deusto</a:t>
            </a:r>
            <a:r>
              <a:rPr lang="en-GB" dirty="0"/>
              <a:t>,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Bilbao</a:t>
            </a:r>
            <a:r>
              <a:rPr lang="en-GB" dirty="0"/>
              <a:t>,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Spain</a:t>
            </a:r>
            <a:r>
              <a:rPr lang="en-GB" dirty="0"/>
              <a:t>, </a:t>
            </a:r>
            <a:r>
              <a:rPr lang="en-GB" dirty="0" smtClean="0"/>
              <a:t>February</a:t>
            </a:r>
            <a:r>
              <a:rPr lang="en-GB" dirty="0"/>
              <a:t>, 2016</a:t>
            </a:r>
            <a:r>
              <a:rPr lang="en-GB" dirty="0" smtClean="0"/>
              <a:t>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E135-5F3E-4B84-9C01-1DFBC02E3E1A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2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Relaxing</a:t>
            </a:r>
            <a:r>
              <a:rPr lang="it-IT" dirty="0" smtClean="0"/>
              <a:t> P and R</a:t>
            </a:r>
            <a:endParaRPr lang="en-GB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Precision and recall together with the F-score are commonplace measures in information </a:t>
            </a:r>
            <a:r>
              <a:rPr lang="en-GB" dirty="0" smtClean="0"/>
              <a:t>retrieval and </a:t>
            </a:r>
            <a:r>
              <a:rPr lang="en-GB" dirty="0"/>
              <a:t>they have also been adapted for ontology alignment </a:t>
            </a:r>
            <a:r>
              <a:rPr lang="en-GB" dirty="0" smtClean="0"/>
              <a:t>evaluation </a:t>
            </a:r>
            <a:r>
              <a:rPr lang="en-GB" dirty="0"/>
              <a:t>[Do2002</a:t>
            </a:r>
            <a:r>
              <a:rPr lang="en-GB" dirty="0" smtClean="0"/>
              <a:t>].</a:t>
            </a:r>
          </a:p>
          <a:p>
            <a:r>
              <a:rPr lang="it-IT" dirty="0" err="1" smtClean="0"/>
              <a:t>But</a:t>
            </a:r>
            <a:r>
              <a:rPr lang="it-IT" dirty="0" smtClean="0"/>
              <a:t>, </a:t>
            </a:r>
            <a:r>
              <a:rPr lang="en-GB" dirty="0"/>
              <a:t>they do not discriminate between a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bad</a:t>
            </a:r>
            <a:r>
              <a:rPr lang="en-GB" dirty="0"/>
              <a:t> and a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better</a:t>
            </a:r>
            <a:r>
              <a:rPr lang="en-GB" dirty="0"/>
              <a:t> </a:t>
            </a:r>
            <a:r>
              <a:rPr lang="en-GB" dirty="0" smtClean="0"/>
              <a:t>alignment;</a:t>
            </a:r>
          </a:p>
          <a:p>
            <a:r>
              <a:rPr lang="it-IT" dirty="0" smtClean="0"/>
              <a:t>For </a:t>
            </a:r>
            <a:r>
              <a:rPr lang="it-IT" dirty="0" err="1" smtClean="0"/>
              <a:t>example</a:t>
            </a:r>
            <a:r>
              <a:rPr lang="it-IT" dirty="0" smtClean="0"/>
              <a:t>, </a:t>
            </a:r>
            <a:r>
              <a:rPr lang="en-GB" dirty="0"/>
              <a:t>an alignment predicted as related is better than an alignment </a:t>
            </a:r>
            <a:r>
              <a:rPr lang="en-GB" dirty="0" smtClean="0"/>
              <a:t>predicted as </a:t>
            </a:r>
            <a:r>
              <a:rPr lang="en-GB" dirty="0"/>
              <a:t>disjoint if the true alignment is hyponym or </a:t>
            </a:r>
            <a:r>
              <a:rPr lang="en-GB" dirty="0" err="1" smtClean="0"/>
              <a:t>hypernym</a:t>
            </a:r>
            <a:r>
              <a:rPr lang="en-GB" dirty="0" smtClean="0"/>
              <a:t>;</a:t>
            </a:r>
          </a:p>
          <a:p>
            <a:r>
              <a:rPr lang="en-GB" dirty="0" smtClean="0"/>
              <a:t>Since in </a:t>
            </a:r>
            <a:r>
              <a:rPr lang="en-GB" dirty="0"/>
              <a:t>this work the users have to check and correct the final integration ontology that is </a:t>
            </a:r>
            <a:r>
              <a:rPr lang="en-GB" dirty="0" smtClean="0"/>
              <a:t>based on </a:t>
            </a:r>
            <a:r>
              <a:rPr lang="en-GB" dirty="0"/>
              <a:t>the predicted alignments, the quality of alignment algorithms can be measured </a:t>
            </a:r>
            <a:r>
              <a:rPr lang="en-GB" dirty="0" smtClean="0"/>
              <a:t>through the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effort required for transforming </a:t>
            </a:r>
            <a:r>
              <a:rPr lang="en-GB" dirty="0"/>
              <a:t>the obtained ontology fragment (the one depending </a:t>
            </a:r>
            <a:r>
              <a:rPr lang="en-GB" dirty="0" smtClean="0"/>
              <a:t>on the </a:t>
            </a:r>
            <a:r>
              <a:rPr lang="en-GB" dirty="0"/>
              <a:t>predicted alignment)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into the corrected one</a:t>
            </a:r>
            <a:r>
              <a:rPr lang="en-GB" dirty="0"/>
              <a:t>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0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Edit</a:t>
            </a:r>
            <a:r>
              <a:rPr lang="it-IT" dirty="0" smtClean="0"/>
              <a:t> </a:t>
            </a:r>
            <a:r>
              <a:rPr lang="it-IT" dirty="0" err="1" smtClean="0"/>
              <a:t>distance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This effort can be measured as an </a:t>
            </a:r>
            <a:r>
              <a:rPr lang="en-GB" dirty="0" smtClean="0"/>
              <a:t>edit distance, </a:t>
            </a:r>
            <a:r>
              <a:rPr lang="en-GB" dirty="0"/>
              <a:t>which defines a </a:t>
            </a:r>
            <a:r>
              <a:rPr lang="en-GB" dirty="0" smtClean="0"/>
              <a:t>number </a:t>
            </a:r>
            <a:r>
              <a:rPr lang="en-GB" dirty="0"/>
              <a:t>of operations by which an object can be corrected (</a:t>
            </a:r>
            <a:r>
              <a:rPr lang="en-GB" dirty="0" smtClean="0"/>
              <a:t>here the </a:t>
            </a:r>
            <a:r>
              <a:rPr lang="en-GB" dirty="0"/>
              <a:t>operations on correspondences authorized) and assigns a cost to each of these </a:t>
            </a:r>
            <a:r>
              <a:rPr lang="en-GB" dirty="0" smtClean="0"/>
              <a:t>operations (</a:t>
            </a:r>
            <a:r>
              <a:rPr lang="en-GB" dirty="0"/>
              <a:t>here the effort required to identify and repair some mistake</a:t>
            </a:r>
            <a:r>
              <a:rPr lang="en-GB" dirty="0" smtClean="0"/>
              <a:t>);</a:t>
            </a:r>
          </a:p>
          <a:p>
            <a:r>
              <a:rPr lang="en-GB" dirty="0"/>
              <a:t>The cost function assigns a greater effort for the adding operations (1.0</a:t>
            </a:r>
            <a:r>
              <a:rPr lang="en-GB" dirty="0" smtClean="0"/>
              <a:t>) and </a:t>
            </a:r>
            <a:r>
              <a:rPr lang="en-GB" dirty="0"/>
              <a:t>a lesser value for the deleting operation (0.25 for true related and 0.5 for true disjoint).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4075" y="2959596"/>
            <a:ext cx="3702050" cy="1796058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Relaxed</a:t>
            </a:r>
            <a:r>
              <a:rPr lang="it-IT" dirty="0" smtClean="0"/>
              <a:t> P and R color </a:t>
            </a:r>
            <a:r>
              <a:rPr lang="it-IT" dirty="0" err="1" smtClean="0"/>
              <a:t>maps</a:t>
            </a:r>
            <a:endParaRPr lang="en-GB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6700" y="2481178"/>
            <a:ext cx="2402235" cy="2176780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6096" y="2481178"/>
            <a:ext cx="2592288" cy="2294740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72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248215" y="1944202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Precision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81742" y="1944202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Recall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5058070"/>
            <a:ext cx="8794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numbers, </a:t>
            </a:r>
            <a:r>
              <a:rPr lang="en-GB" dirty="0" smtClean="0"/>
              <a:t>the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relaxed</a:t>
            </a:r>
            <a:r>
              <a:rPr lang="en-GB" dirty="0" smtClean="0"/>
              <a:t> </a:t>
            </a:r>
            <a:r>
              <a:rPr lang="en-GB" dirty="0"/>
              <a:t>precision (recall</a:t>
            </a:r>
            <a:r>
              <a:rPr lang="en-GB" dirty="0" smtClean="0"/>
              <a:t>) measures </a:t>
            </a:r>
            <a:r>
              <a:rPr lang="en-GB" dirty="0"/>
              <a:t>retrieved from the confusion matrix </a:t>
            </a:r>
            <a:r>
              <a:rPr lang="en-GB" dirty="0" smtClean="0"/>
              <a:t>are:</a:t>
            </a:r>
          </a:p>
          <a:p>
            <a:r>
              <a:rPr lang="en-GB" dirty="0" smtClean="0"/>
              <a:t> </a:t>
            </a:r>
            <a:r>
              <a:rPr lang="en-GB" dirty="0">
                <a:latin typeface="Times New Roman" panose="02020603050405020304" pitchFamily="18" charset="0"/>
              </a:rPr>
              <a:t>0,991(0,981)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0,827(0,709) </a:t>
            </a:r>
            <a:r>
              <a:rPr lang="en-GB" dirty="0">
                <a:latin typeface="Times New Roman" panose="02020603050405020304" pitchFamily="18" charset="0"/>
              </a:rPr>
              <a:t>0,950(0,912)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0,853(0,789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  <a:r>
              <a:rPr lang="en-GB" dirty="0" smtClean="0">
                <a:latin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0,795(0,850)</a:t>
            </a:r>
            <a:r>
              <a:rPr lang="en-GB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en-GB" dirty="0" smtClean="0"/>
              <a:t>for the equivalent</a:t>
            </a:r>
            <a:r>
              <a:rPr lang="en-GB" dirty="0"/>
              <a:t>, </a:t>
            </a:r>
            <a:r>
              <a:rPr lang="en-GB" dirty="0" err="1"/>
              <a:t>hypernym</a:t>
            </a:r>
            <a:r>
              <a:rPr lang="en-GB" dirty="0"/>
              <a:t>, hyponym, related, disjoint </a:t>
            </a:r>
            <a:r>
              <a:rPr lang="en-GB" dirty="0" smtClean="0"/>
              <a:t>class respectively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3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Semantically-grounded</a:t>
            </a:r>
            <a:r>
              <a:rPr lang="it-IT" dirty="0" smtClean="0"/>
              <a:t> </a:t>
            </a:r>
            <a:r>
              <a:rPr lang="it-IT" dirty="0" err="1" smtClean="0"/>
              <a:t>alignment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endParaRPr lang="en-GB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552" y="2064593"/>
            <a:ext cx="3703638" cy="1929927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2040" y="2201488"/>
            <a:ext cx="3702050" cy="1656136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D13-AFD2-4257-88FD-858E48881494}" type="datetime1">
              <a:rPr lang="en-US" smtClean="0"/>
              <a:t>2/23/2017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73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7" y="4193459"/>
            <a:ext cx="2105773" cy="11850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202627"/>
            <a:ext cx="2165029" cy="85459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220" y="4225487"/>
            <a:ext cx="1540970" cy="81711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516" y="4291395"/>
            <a:ext cx="1647673" cy="67705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341" y="5327164"/>
            <a:ext cx="1910727" cy="75996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024" y="5283929"/>
            <a:ext cx="2175477" cy="8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References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[Gruber1993] Gruber</a:t>
            </a:r>
            <a:r>
              <a:rPr lang="en-GB" dirty="0"/>
              <a:t>, T. R. (1993). A translation approach to portable ontology specifications</a:t>
            </a:r>
            <a:r>
              <a:rPr lang="en-GB" dirty="0" smtClean="0"/>
              <a:t>. Knowledge </a:t>
            </a:r>
            <a:r>
              <a:rPr lang="en-GB" dirty="0"/>
              <a:t>acquisition, 5(2):199–220.</a:t>
            </a:r>
          </a:p>
          <a:p>
            <a:r>
              <a:rPr lang="en-GB" dirty="0" smtClean="0"/>
              <a:t>[Yang2001] Yang</a:t>
            </a:r>
            <a:r>
              <a:rPr lang="en-GB" dirty="0"/>
              <a:t>, Y. (2001). A study of </a:t>
            </a:r>
            <a:r>
              <a:rPr lang="en-GB" dirty="0" err="1"/>
              <a:t>thresholding</a:t>
            </a:r>
            <a:r>
              <a:rPr lang="en-GB" dirty="0"/>
              <a:t> strategies for text categorization. In </a:t>
            </a:r>
            <a:r>
              <a:rPr lang="en-GB" dirty="0" smtClean="0"/>
              <a:t>Proceedings of </a:t>
            </a:r>
            <a:r>
              <a:rPr lang="en-GB" dirty="0"/>
              <a:t>the 24th annual international ACM SIGIR conference on Research and </a:t>
            </a:r>
            <a:r>
              <a:rPr lang="en-GB" dirty="0" smtClean="0"/>
              <a:t>development in </a:t>
            </a:r>
            <a:r>
              <a:rPr lang="en-GB" dirty="0"/>
              <a:t>information retrieval, pages 137–145. </a:t>
            </a:r>
            <a:r>
              <a:rPr lang="en-GB" dirty="0" smtClean="0"/>
              <a:t>ACM;</a:t>
            </a:r>
          </a:p>
          <a:p>
            <a:r>
              <a:rPr lang="en-GB" dirty="0" smtClean="0"/>
              <a:t>[Fürnkranz2002] </a:t>
            </a:r>
            <a:r>
              <a:rPr lang="en-GB" dirty="0" err="1" smtClean="0"/>
              <a:t>Fürnkranz</a:t>
            </a:r>
            <a:r>
              <a:rPr lang="en-GB" dirty="0"/>
              <a:t>, J. (2002). Round robin classification. Journal of Machine Learning Research</a:t>
            </a:r>
            <a:r>
              <a:rPr lang="en-GB" dirty="0" smtClean="0"/>
              <a:t>, 2(Mar</a:t>
            </a:r>
            <a:r>
              <a:rPr lang="en-GB" dirty="0"/>
              <a:t>):721–747</a:t>
            </a:r>
            <a:r>
              <a:rPr lang="en-GB" dirty="0" smtClean="0"/>
              <a:t>.</a:t>
            </a:r>
          </a:p>
          <a:p>
            <a:r>
              <a:rPr lang="en-GB" dirty="0" smtClean="0"/>
              <a:t>[Do2002] Do</a:t>
            </a:r>
            <a:r>
              <a:rPr lang="en-GB" dirty="0"/>
              <a:t>, H.-H., </a:t>
            </a:r>
            <a:r>
              <a:rPr lang="en-GB" dirty="0" err="1"/>
              <a:t>Melnik</a:t>
            </a:r>
            <a:r>
              <a:rPr lang="en-GB" dirty="0"/>
              <a:t>, S., and Rahm, E. (2002). Comparison of schema matching evaluations</a:t>
            </a:r>
            <a:r>
              <a:rPr lang="en-GB" dirty="0" smtClean="0"/>
              <a:t>. In </a:t>
            </a:r>
            <a:r>
              <a:rPr lang="en-GB" dirty="0"/>
              <a:t>Net. </a:t>
            </a:r>
            <a:r>
              <a:rPr lang="en-GB" dirty="0" err="1"/>
              <a:t>ObjectDays</a:t>
            </a:r>
            <a:r>
              <a:rPr lang="en-GB" dirty="0"/>
              <a:t>: International Conference on Object-Oriented and </a:t>
            </a:r>
            <a:r>
              <a:rPr lang="en-GB" dirty="0" smtClean="0"/>
              <a:t>Internet- Based </a:t>
            </a:r>
            <a:r>
              <a:rPr lang="en-GB" dirty="0"/>
              <a:t>Tec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DF0-D20F-4FBD-9DCD-11018C64C0C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2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848080"/>
          </a:xfrm>
        </p:spPr>
        <p:txBody>
          <a:bodyPr/>
          <a:lstStyle/>
          <a:p>
            <a:r>
              <a:rPr lang="en-GB" dirty="0"/>
              <a:t>Motivations and high-level presentation of my </a:t>
            </a:r>
            <a:r>
              <a:rPr lang="en-GB" dirty="0" err="1" smtClean="0"/>
              <a:t>researcheS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7E1-A2F3-419C-8E5A-C5ABA9DEFF19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8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50"/>
          <a:stretch/>
        </p:blipFill>
        <p:spPr>
          <a:xfrm>
            <a:off x="2456690" y="2260103"/>
            <a:ext cx="6688755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General </a:t>
            </a:r>
            <a:r>
              <a:rPr lang="it-IT" dirty="0" err="1" smtClean="0"/>
              <a:t>motivation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59" y="2276872"/>
            <a:ext cx="7543801" cy="3024336"/>
          </a:xfrm>
        </p:spPr>
        <p:txBody>
          <a:bodyPr/>
          <a:lstStyle/>
          <a:p>
            <a:r>
              <a:rPr lang="en-GB" i="1" dirty="0"/>
              <a:t>Where is the Life we have lost in living?</a:t>
            </a:r>
          </a:p>
          <a:p>
            <a:r>
              <a:rPr lang="en-GB" i="1" dirty="0"/>
              <a:t>Where is the wisdom we have lost in knowledge?</a:t>
            </a:r>
          </a:p>
          <a:p>
            <a:r>
              <a:rPr lang="en-GB" i="1" dirty="0"/>
              <a:t>Where is the knowledge we have lost in information</a:t>
            </a:r>
            <a:r>
              <a:rPr lang="en-GB" i="1" dirty="0" smtClean="0"/>
              <a:t>?</a:t>
            </a:r>
          </a:p>
          <a:p>
            <a:endParaRPr lang="it-IT" i="1" dirty="0"/>
          </a:p>
          <a:p>
            <a:pPr algn="r"/>
            <a:r>
              <a:rPr lang="en-GB" i="1" dirty="0" smtClean="0"/>
              <a:t>from </a:t>
            </a:r>
            <a:r>
              <a:rPr lang="en-GB" i="1" dirty="0"/>
              <a:t>"The Rock" by Thomas S. </a:t>
            </a:r>
            <a:r>
              <a:rPr lang="en-GB" i="1" dirty="0" smtClean="0"/>
              <a:t>Eliot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B097-2A06-42B3-83F1-F12A6739D425}" type="datetime1">
              <a:rPr lang="en-US" smtClean="0"/>
              <a:t>2/23/2017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III Year Presentation - Enrico G. Caldarola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0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3894</TotalTime>
  <Words>6119</Words>
  <Application>Microsoft Office PowerPoint</Application>
  <PresentationFormat>Presentazione su schermo (4:3)</PresentationFormat>
  <Paragraphs>845</Paragraphs>
  <Slides>74</Slides>
  <Notes>16</Notes>
  <HiddenSlides>12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Times New Roman</vt:lpstr>
      <vt:lpstr>Wingdings</vt:lpstr>
      <vt:lpstr>Retrospettivo</vt:lpstr>
      <vt:lpstr>Enrico G. Caldarola Tutor: Prof. Antonio Picariello  Co-tutor: Prof. Antonio Rinaldi XXIX Cycle - III Year Presentation</vt:lpstr>
      <vt:lpstr>Presentation Content</vt:lpstr>
      <vt:lpstr>My backgroud</vt:lpstr>
      <vt:lpstr>Collaborations</vt:lpstr>
      <vt:lpstr>Fellowship</vt:lpstr>
      <vt:lpstr>Credit summary</vt:lpstr>
      <vt:lpstr>Experiences abroad</vt:lpstr>
      <vt:lpstr>Part I</vt:lpstr>
      <vt:lpstr>General motivation</vt:lpstr>
      <vt:lpstr>More and more data</vt:lpstr>
      <vt:lpstr>The sources of Data</vt:lpstr>
      <vt:lpstr>The main topics addressed: The Semantic Web</vt:lpstr>
      <vt:lpstr>Semantic web and Big Data</vt:lpstr>
      <vt:lpstr>LOD: towards the Semantic Web</vt:lpstr>
      <vt:lpstr>Relevance</vt:lpstr>
      <vt:lpstr>Ontology</vt:lpstr>
      <vt:lpstr>Ontology operations</vt:lpstr>
      <vt:lpstr>Approach</vt:lpstr>
      <vt:lpstr>Part II</vt:lpstr>
      <vt:lpstr>Presentazione standard di PowerPoint</vt:lpstr>
      <vt:lpstr>Architecture overview</vt:lpstr>
      <vt:lpstr>1. Reference Models Retrieval Module</vt:lpstr>
      <vt:lpstr>Reference models first selection</vt:lpstr>
      <vt:lpstr>Reference Model Adaptation and Normalization Module</vt:lpstr>
      <vt:lpstr>Adapted input ontologies</vt:lpstr>
      <vt:lpstr>Linguistic vs Semantical analysis</vt:lpstr>
      <vt:lpstr>Flattening and text-processing pipeline</vt:lpstr>
      <vt:lpstr>Reference Model Matcher</vt:lpstr>
      <vt:lpstr>WordNet linguistic database</vt:lpstr>
      <vt:lpstr>Concept vs Word</vt:lpstr>
      <vt:lpstr>Lexical and semantic relations</vt:lpstr>
      <vt:lpstr>Examples of linguistic similarity measure</vt:lpstr>
      <vt:lpstr>Extended Wu &amp; Palmer</vt:lpstr>
      <vt:lpstr>The implementation details of the matching strategy</vt:lpstr>
      <vt:lpstr>Reference Model Aligner</vt:lpstr>
      <vt:lpstr>Alignment methodology</vt:lpstr>
      <vt:lpstr>Semantically-grounded aligner</vt:lpstr>
      <vt:lpstr>Alpha-consequences</vt:lpstr>
      <vt:lpstr>Reference Models Integrator</vt:lpstr>
      <vt:lpstr>Integration rules</vt:lpstr>
      <vt:lpstr>Integration strategy: clustering</vt:lpstr>
      <vt:lpstr>Examples of integration strategy</vt:lpstr>
      <vt:lpstr>Integration strategy: framing</vt:lpstr>
      <vt:lpstr>Creating the is-a hierarchy</vt:lpstr>
      <vt:lpstr>Direct hyponym identification strategy</vt:lpstr>
      <vt:lpstr>Aligner classifier evaluation</vt:lpstr>
      <vt:lpstr>Precision-Recall curves</vt:lpstr>
      <vt:lpstr>Results in numbers</vt:lpstr>
      <vt:lpstr>ROC curves for extended Wu&amp;Palmer algo versions</vt:lpstr>
      <vt:lpstr>Products</vt:lpstr>
      <vt:lpstr>Products</vt:lpstr>
      <vt:lpstr>Products</vt:lpstr>
      <vt:lpstr>Products</vt:lpstr>
      <vt:lpstr>Presentazione standard di PowerPoint</vt:lpstr>
      <vt:lpstr>Extended linguistic analysis &amp; Semantic Networks (SNs)</vt:lpstr>
      <vt:lpstr>Global Grade</vt:lpstr>
      <vt:lpstr>SSG and SG formula</vt:lpstr>
      <vt:lpstr>Shortest path</vt:lpstr>
      <vt:lpstr>Semantic Network arborescences</vt:lpstr>
      <vt:lpstr>A case-study</vt:lpstr>
      <vt:lpstr>Candidate reference models</vt:lpstr>
      <vt:lpstr>Input model metrics and adaptation</vt:lpstr>
      <vt:lpstr>Extended linguistic analysis results</vt:lpstr>
      <vt:lpstr>Global Evaluation of the methodology </vt:lpstr>
      <vt:lpstr>Thresholding</vt:lpstr>
      <vt:lpstr>Decomposition of the polycotomous classifier</vt:lpstr>
      <vt:lpstr>Multi-class evaluation through confusion matrix</vt:lpstr>
      <vt:lpstr>Confusion matrix</vt:lpstr>
      <vt:lpstr>Color maps</vt:lpstr>
      <vt:lpstr>Relaxing P and R</vt:lpstr>
      <vt:lpstr>Edit distance</vt:lpstr>
      <vt:lpstr>Relaxed P and R color maps</vt:lpstr>
      <vt:lpstr>Semantically-grounded alignment evaluation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caldarola</cp:lastModifiedBy>
  <cp:revision>190</cp:revision>
  <cp:lastPrinted>2015-02-18T13:08:33Z</cp:lastPrinted>
  <dcterms:created xsi:type="dcterms:W3CDTF">2015-02-18T11:42:09Z</dcterms:created>
  <dcterms:modified xsi:type="dcterms:W3CDTF">2017-02-23T12:04:48Z</dcterms:modified>
</cp:coreProperties>
</file>