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7" r:id="rId10"/>
    <p:sldId id="266" r:id="rId11"/>
    <p:sldId id="265" r:id="rId12"/>
    <p:sldId id="268" r:id="rId13"/>
    <p:sldId id="269" r:id="rId14"/>
  </p:sldIdLst>
  <p:sldSz cx="9144000" cy="6858000" type="screen4x3"/>
  <p:notesSz cx="6761163" cy="99425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A64C9-3627-415C-AAFA-C3176265E098}" type="datetimeFigureOut">
              <a:rPr lang="it-IT" smtClean="0"/>
              <a:pPr/>
              <a:t>02/11/2015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25CCD-BB7A-4E24-95E6-502FDC415D7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66314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31743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8706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75094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3993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77919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16483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39806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51168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250823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38096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69337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48A72-3DD7-42C3-AB6C-2FF2861DA9F6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02841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Domenico </a:t>
            </a:r>
            <a:r>
              <a:rPr lang="it-IT" dirty="0" err="1" smtClean="0"/>
              <a:t>Argenziano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sz="3600" dirty="0" smtClean="0"/>
              <a:t>Tutor: Alessandro </a:t>
            </a:r>
            <a:r>
              <a:rPr lang="it-IT" sz="3600" dirty="0" err="1" smtClean="0"/>
              <a:t>Cilardo</a:t>
            </a:r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2700" dirty="0" smtClean="0"/>
              <a:t>XXX </a:t>
            </a:r>
            <a:r>
              <a:rPr lang="it-IT" sz="2700" dirty="0" err="1" smtClean="0"/>
              <a:t>Cycle</a:t>
            </a:r>
            <a:r>
              <a:rPr lang="it-IT" sz="2700" dirty="0" smtClean="0"/>
              <a:t> - I </a:t>
            </a:r>
            <a:r>
              <a:rPr lang="it-IT" sz="2700" dirty="0" err="1" smtClean="0"/>
              <a:t>year</a:t>
            </a:r>
            <a:r>
              <a:rPr lang="it-IT" sz="2700" dirty="0" smtClean="0"/>
              <a:t> </a:t>
            </a:r>
            <a:r>
              <a:rPr lang="it-IT" sz="2700" dirty="0" err="1" smtClean="0"/>
              <a:t>presentation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/>
              <a:t>Securing</a:t>
            </a:r>
            <a:r>
              <a:rPr lang="it-IT" dirty="0" smtClean="0"/>
              <a:t> the </a:t>
            </a:r>
            <a:r>
              <a:rPr lang="it-IT" dirty="0" err="1" smtClean="0"/>
              <a:t>Cloud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dirty="0" err="1" smtClean="0"/>
              <a:t>FPGA-accelerated</a:t>
            </a:r>
            <a:r>
              <a:rPr lang="it-IT" dirty="0" smtClean="0"/>
              <a:t> </a:t>
            </a:r>
            <a:r>
              <a:rPr lang="it-IT" dirty="0" err="1" smtClean="0"/>
              <a:t>Homomorphic</a:t>
            </a:r>
            <a:r>
              <a:rPr lang="it-IT" dirty="0" smtClean="0"/>
              <a:t> </a:t>
            </a:r>
            <a:r>
              <a:rPr lang="it-IT" dirty="0" err="1" smtClean="0"/>
              <a:t>Encryption</a:t>
            </a:r>
            <a:endParaRPr lang="it-IT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43250" y="116632"/>
            <a:ext cx="2857500" cy="1631633"/>
          </a:xfrm>
          <a:prstGeom prst="rect">
            <a:avLst/>
          </a:prstGeom>
        </p:spPr>
      </p:pic>
      <p:pic>
        <p:nvPicPr>
          <p:cNvPr id="3074" name="Picture 2" descr="C:\Users\Daniele\Desktop\Daniele\Università\Dottorato\Dottorato ITEE\Sito Web\logo unin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17570" y="6021288"/>
            <a:ext cx="2308860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8474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Project WISCH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Fellowship</a:t>
            </a:r>
            <a:r>
              <a:rPr lang="it-IT" dirty="0" smtClean="0"/>
              <a:t> </a:t>
            </a:r>
            <a:r>
              <a:rPr lang="it-IT" dirty="0" err="1" smtClean="0"/>
              <a:t>won</a:t>
            </a:r>
            <a:r>
              <a:rPr lang="it-IT" dirty="0" smtClean="0"/>
              <a:t> in </a:t>
            </a:r>
            <a:r>
              <a:rPr lang="it-IT" dirty="0" err="1" smtClean="0"/>
              <a:t>July</a:t>
            </a:r>
            <a:endParaRPr lang="it-IT" dirty="0" smtClean="0"/>
          </a:p>
          <a:p>
            <a:r>
              <a:rPr lang="it-IT" dirty="0" err="1" smtClean="0"/>
              <a:t>Working</a:t>
            </a:r>
            <a:r>
              <a:rPr lang="it-IT" dirty="0" smtClean="0"/>
              <a:t> on the project </a:t>
            </a:r>
            <a:r>
              <a:rPr lang="it-IT" dirty="0" err="1" smtClean="0"/>
              <a:t>from</a:t>
            </a:r>
            <a:r>
              <a:rPr lang="it-IT" dirty="0" smtClean="0"/>
              <a:t> August</a:t>
            </a:r>
          </a:p>
          <a:p>
            <a:r>
              <a:rPr lang="it-IT" dirty="0" err="1" smtClean="0"/>
              <a:t>Research</a:t>
            </a:r>
            <a:r>
              <a:rPr lang="it-IT" dirty="0" smtClean="0"/>
              <a:t> </a:t>
            </a:r>
            <a:r>
              <a:rPr lang="it-IT" dirty="0" err="1" smtClean="0"/>
              <a:t>activity</a:t>
            </a:r>
            <a:r>
              <a:rPr lang="it-IT" dirty="0" smtClean="0"/>
              <a:t> </a:t>
            </a:r>
            <a:r>
              <a:rPr lang="it-IT" dirty="0" err="1" smtClean="0"/>
              <a:t>directed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prof. Clemente </a:t>
            </a:r>
            <a:r>
              <a:rPr lang="it-IT" dirty="0" err="1" smtClean="0"/>
              <a:t>Galdi</a:t>
            </a:r>
            <a:endParaRPr lang="it-IT" dirty="0" smtClean="0"/>
          </a:p>
          <a:p>
            <a:r>
              <a:rPr lang="it-IT" dirty="0" err="1" smtClean="0"/>
              <a:t>Designing</a:t>
            </a:r>
            <a:r>
              <a:rPr lang="it-IT" dirty="0" smtClean="0"/>
              <a:t> a </a:t>
            </a:r>
            <a:r>
              <a:rPr lang="it-IT" dirty="0" err="1" smtClean="0"/>
              <a:t>cryptographic</a:t>
            </a:r>
            <a:r>
              <a:rPr lang="it-IT" dirty="0" smtClean="0"/>
              <a:t> </a:t>
            </a:r>
            <a:r>
              <a:rPr lang="it-IT" dirty="0" err="1" smtClean="0"/>
              <a:t>filesystem</a:t>
            </a:r>
            <a:r>
              <a:rPr lang="it-IT" dirty="0" smtClean="0"/>
              <a:t> </a:t>
            </a:r>
            <a:r>
              <a:rPr lang="it-IT" dirty="0" err="1" smtClean="0"/>
              <a:t>running</a:t>
            </a:r>
            <a:r>
              <a:rPr lang="it-IT" dirty="0" smtClean="0"/>
              <a:t> in a </a:t>
            </a:r>
            <a:r>
              <a:rPr lang="it-IT" dirty="0" err="1" smtClean="0"/>
              <a:t>Trusted</a:t>
            </a:r>
            <a:r>
              <a:rPr lang="it-IT" dirty="0" smtClean="0"/>
              <a:t> </a:t>
            </a:r>
            <a:r>
              <a:rPr lang="it-IT" dirty="0" err="1" smtClean="0"/>
              <a:t>Execution</a:t>
            </a:r>
            <a:r>
              <a:rPr lang="it-IT" dirty="0" smtClean="0"/>
              <a:t> </a:t>
            </a:r>
            <a:r>
              <a:rPr lang="it-IT" dirty="0" err="1" smtClean="0"/>
              <a:t>Environment</a:t>
            </a:r>
            <a:endParaRPr lang="it-IT" dirty="0" smtClean="0"/>
          </a:p>
          <a:p>
            <a:r>
              <a:rPr lang="it-IT" dirty="0" err="1" smtClean="0"/>
              <a:t>Enforcing</a:t>
            </a:r>
            <a:r>
              <a:rPr lang="it-IT" dirty="0" smtClean="0"/>
              <a:t> security </a:t>
            </a:r>
            <a:r>
              <a:rPr lang="it-IT" dirty="0" err="1" smtClean="0"/>
              <a:t>policies</a:t>
            </a:r>
            <a:endParaRPr lang="it-IT" dirty="0" smtClean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TEE </a:t>
            </a:r>
            <a:r>
              <a:rPr lang="it-IT" dirty="0" err="1" smtClean="0"/>
              <a:t>Architecture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Segnaposto contenuto 3" descr="te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1196752"/>
            <a:ext cx="7190997" cy="4525963"/>
          </a:xfrm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1°  </a:t>
            </a:r>
            <a:r>
              <a:rPr lang="it-IT" dirty="0" err="1" smtClean="0"/>
              <a:t>year</a:t>
            </a:r>
            <a:r>
              <a:rPr lang="it-IT" dirty="0" smtClean="0"/>
              <a:t> </a:t>
            </a:r>
            <a:r>
              <a:rPr lang="it-IT" dirty="0" err="1" smtClean="0"/>
              <a:t>credits</a:t>
            </a:r>
            <a:endParaRPr lang="it-IT" dirty="0"/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Modules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Seminars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Research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Credits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1.2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35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pPr/>
              <a:t>12</a:t>
            </a:fld>
            <a:endParaRPr lang="it-IT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Next</a:t>
            </a:r>
            <a:r>
              <a:rPr lang="it-IT" dirty="0" smtClean="0"/>
              <a:t> </a:t>
            </a:r>
            <a:r>
              <a:rPr lang="it-IT" dirty="0" err="1" smtClean="0"/>
              <a:t>year</a:t>
            </a:r>
            <a:r>
              <a:rPr lang="it-IT" dirty="0" smtClean="0"/>
              <a:t> training</a:t>
            </a:r>
            <a:endParaRPr lang="it-IT" dirty="0"/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Module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CFU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Network Security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Machine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Learning</a:t>
                      </a:r>
                      <a:r>
                        <a:rPr lang="it-IT" dirty="0" smtClean="0"/>
                        <a:t> and </a:t>
                      </a:r>
                      <a:r>
                        <a:rPr lang="it-IT" dirty="0" err="1" smtClean="0"/>
                        <a:t>appl</a:t>
                      </a:r>
                      <a:r>
                        <a:rPr lang="it-IT" dirty="0" smtClean="0"/>
                        <a:t>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Advanced</a:t>
                      </a:r>
                      <a:r>
                        <a:rPr lang="it-IT" dirty="0" smtClean="0"/>
                        <a:t> computer </a:t>
                      </a:r>
                      <a:r>
                        <a:rPr lang="it-IT" dirty="0" err="1" smtClean="0"/>
                        <a:t>architecture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pPr/>
              <a:t>13</a:t>
            </a:fld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Background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MSc</a:t>
            </a:r>
            <a:r>
              <a:rPr lang="it-IT" dirty="0" smtClean="0"/>
              <a:t>.: Laurea Magistrale in Ingegneria Informatica</a:t>
            </a:r>
          </a:p>
          <a:p>
            <a:r>
              <a:rPr lang="it-IT" dirty="0" err="1" smtClean="0"/>
              <a:t>MSc</a:t>
            </a:r>
            <a:r>
              <a:rPr lang="it-IT" dirty="0" smtClean="0"/>
              <a:t>. </a:t>
            </a:r>
            <a:r>
              <a:rPr lang="it-IT" dirty="0" err="1" smtClean="0"/>
              <a:t>Thesis</a:t>
            </a:r>
            <a:r>
              <a:rPr lang="it-IT" dirty="0" smtClean="0"/>
              <a:t> in </a:t>
            </a:r>
            <a:r>
              <a:rPr lang="it-IT" dirty="0" err="1" smtClean="0"/>
              <a:t>Embedded</a:t>
            </a:r>
            <a:r>
              <a:rPr lang="it-IT" dirty="0" smtClean="0"/>
              <a:t> </a:t>
            </a:r>
            <a:r>
              <a:rPr lang="it-IT" dirty="0" err="1" smtClean="0"/>
              <a:t>Systems</a:t>
            </a:r>
            <a:endParaRPr lang="it-IT" dirty="0" smtClean="0"/>
          </a:p>
          <a:p>
            <a:r>
              <a:rPr lang="it-IT" dirty="0" err="1" smtClean="0"/>
              <a:t>Current</a:t>
            </a:r>
            <a:r>
              <a:rPr lang="it-IT" dirty="0" smtClean="0"/>
              <a:t> </a:t>
            </a:r>
            <a:r>
              <a:rPr lang="it-IT" dirty="0" err="1" smtClean="0"/>
              <a:t>Research</a:t>
            </a:r>
            <a:r>
              <a:rPr lang="it-IT" dirty="0" smtClean="0"/>
              <a:t> Group:     </a:t>
            </a:r>
            <a:r>
              <a:rPr lang="it-IT" i="1" dirty="0" smtClean="0"/>
              <a:t>Computer </a:t>
            </a:r>
            <a:r>
              <a:rPr lang="it-IT" i="1" dirty="0" err="1" smtClean="0"/>
              <a:t>Architectures</a:t>
            </a:r>
            <a:r>
              <a:rPr lang="it-IT" i="1" dirty="0" smtClean="0"/>
              <a:t> and </a:t>
            </a:r>
            <a:r>
              <a:rPr lang="it-IT" i="1" dirty="0" err="1" smtClean="0"/>
              <a:t>Reconfigurable</a:t>
            </a:r>
            <a:r>
              <a:rPr lang="it-IT" i="1" dirty="0" smtClean="0"/>
              <a:t> Hardware</a:t>
            </a:r>
          </a:p>
          <a:p>
            <a:r>
              <a:rPr lang="it-IT" dirty="0" smtClean="0"/>
              <a:t>Tutor: Alessandro </a:t>
            </a:r>
            <a:r>
              <a:rPr lang="it-IT" dirty="0" err="1" smtClean="0"/>
              <a:t>Cilardo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Homomorphic</a:t>
            </a:r>
            <a:r>
              <a:rPr lang="it-IT" dirty="0" smtClean="0"/>
              <a:t> </a:t>
            </a:r>
            <a:r>
              <a:rPr lang="it-IT" dirty="0" err="1" smtClean="0"/>
              <a:t>Encryption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Performing</a:t>
            </a:r>
            <a:r>
              <a:rPr lang="it-IT" dirty="0" smtClean="0"/>
              <a:t> </a:t>
            </a:r>
            <a:r>
              <a:rPr lang="it-IT" dirty="0" err="1" smtClean="0"/>
              <a:t>computation</a:t>
            </a:r>
            <a:r>
              <a:rPr lang="it-IT" dirty="0" smtClean="0"/>
              <a:t> </a:t>
            </a:r>
            <a:r>
              <a:rPr lang="it-IT" dirty="0" err="1" smtClean="0"/>
              <a:t>directly</a:t>
            </a:r>
            <a:r>
              <a:rPr lang="it-IT" dirty="0" smtClean="0"/>
              <a:t> on </a:t>
            </a:r>
            <a:r>
              <a:rPr lang="it-IT" dirty="0" err="1" smtClean="0"/>
              <a:t>ciphertexts</a:t>
            </a:r>
            <a:endParaRPr lang="it-IT" dirty="0" smtClean="0"/>
          </a:p>
          <a:p>
            <a:r>
              <a:rPr lang="it-IT" dirty="0" err="1" smtClean="0"/>
              <a:t>Enc</a:t>
            </a:r>
            <a:r>
              <a:rPr lang="it-IT" dirty="0" smtClean="0"/>
              <a:t>(A + B) = </a:t>
            </a:r>
            <a:r>
              <a:rPr lang="it-IT" dirty="0" err="1" smtClean="0"/>
              <a:t>Enc</a:t>
            </a:r>
            <a:r>
              <a:rPr lang="it-IT" dirty="0" smtClean="0"/>
              <a:t>(A) + </a:t>
            </a:r>
            <a:r>
              <a:rPr lang="it-IT" dirty="0" err="1" smtClean="0"/>
              <a:t>Enc</a:t>
            </a:r>
            <a:r>
              <a:rPr lang="it-IT" dirty="0" smtClean="0"/>
              <a:t>(B)</a:t>
            </a:r>
          </a:p>
          <a:p>
            <a:r>
              <a:rPr lang="it-IT" dirty="0" err="1" smtClean="0"/>
              <a:t>Enc</a:t>
            </a:r>
            <a:r>
              <a:rPr lang="it-IT" dirty="0" smtClean="0"/>
              <a:t>(A * B) = </a:t>
            </a:r>
            <a:r>
              <a:rPr lang="it-IT" dirty="0" err="1" smtClean="0"/>
              <a:t>Enc</a:t>
            </a:r>
            <a:r>
              <a:rPr lang="it-IT" dirty="0" smtClean="0"/>
              <a:t>(A) * </a:t>
            </a:r>
            <a:r>
              <a:rPr lang="it-IT" dirty="0" err="1" smtClean="0"/>
              <a:t>Enc</a:t>
            </a:r>
            <a:r>
              <a:rPr lang="it-IT" dirty="0" smtClean="0"/>
              <a:t>(B)</a:t>
            </a:r>
          </a:p>
          <a:p>
            <a:r>
              <a:rPr lang="it-IT" dirty="0" err="1" smtClean="0"/>
              <a:t>Delegating</a:t>
            </a:r>
            <a:r>
              <a:rPr lang="it-IT" dirty="0" smtClean="0"/>
              <a:t> </a:t>
            </a:r>
            <a:r>
              <a:rPr lang="it-IT" dirty="0" err="1" smtClean="0"/>
              <a:t>computation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third</a:t>
            </a:r>
            <a:r>
              <a:rPr lang="it-IT" dirty="0" smtClean="0"/>
              <a:t> </a:t>
            </a:r>
            <a:r>
              <a:rPr lang="it-IT" dirty="0" err="1" smtClean="0"/>
              <a:t>untrusted</a:t>
            </a:r>
            <a:r>
              <a:rPr lang="it-IT" dirty="0" smtClean="0"/>
              <a:t> party (</a:t>
            </a:r>
            <a:r>
              <a:rPr lang="it-IT" dirty="0" err="1" smtClean="0"/>
              <a:t>Cloud</a:t>
            </a:r>
            <a:r>
              <a:rPr lang="it-IT" dirty="0" smtClean="0"/>
              <a:t> Server)</a:t>
            </a:r>
          </a:p>
          <a:p>
            <a:r>
              <a:rPr lang="it-IT" dirty="0" err="1" smtClean="0"/>
              <a:t>Very</a:t>
            </a:r>
            <a:r>
              <a:rPr lang="it-IT" dirty="0" smtClean="0"/>
              <a:t> </a:t>
            </a:r>
            <a:r>
              <a:rPr lang="it-IT" dirty="0" err="1" smtClean="0"/>
              <a:t>computing</a:t>
            </a:r>
            <a:r>
              <a:rPr lang="it-IT" dirty="0" smtClean="0"/>
              <a:t> intensive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Our</a:t>
            </a:r>
            <a:r>
              <a:rPr lang="it-IT" dirty="0" smtClean="0"/>
              <a:t> goal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Design and </a:t>
            </a:r>
            <a:r>
              <a:rPr lang="it-IT" dirty="0" err="1" smtClean="0"/>
              <a:t>develop</a:t>
            </a:r>
            <a:r>
              <a:rPr lang="it-IT" dirty="0" smtClean="0"/>
              <a:t> </a:t>
            </a:r>
            <a:r>
              <a:rPr lang="it-IT" dirty="0" err="1" smtClean="0"/>
              <a:t>an</a:t>
            </a:r>
            <a:r>
              <a:rPr lang="it-IT" dirty="0" smtClean="0"/>
              <a:t> </a:t>
            </a:r>
            <a:r>
              <a:rPr lang="it-IT" dirty="0" err="1" smtClean="0"/>
              <a:t>FPGA-base</a:t>
            </a:r>
            <a:r>
              <a:rPr lang="it-IT" dirty="0" smtClean="0"/>
              <a:t> </a:t>
            </a:r>
            <a:r>
              <a:rPr lang="it-IT" dirty="0" err="1" smtClean="0"/>
              <a:t>accelerator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homomorphic</a:t>
            </a:r>
            <a:r>
              <a:rPr lang="it-IT" dirty="0" smtClean="0"/>
              <a:t> </a:t>
            </a:r>
            <a:r>
              <a:rPr lang="it-IT" dirty="0" err="1" smtClean="0"/>
              <a:t>primitives</a:t>
            </a:r>
            <a:r>
              <a:rPr lang="it-IT" dirty="0" smtClean="0"/>
              <a:t>.</a:t>
            </a:r>
          </a:p>
          <a:p>
            <a:r>
              <a:rPr lang="it-IT" dirty="0" err="1" smtClean="0"/>
              <a:t>Meant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used</a:t>
            </a:r>
            <a:r>
              <a:rPr lang="it-IT" dirty="0" smtClean="0"/>
              <a:t> in </a:t>
            </a:r>
            <a:r>
              <a:rPr lang="it-IT" dirty="0" err="1" smtClean="0"/>
              <a:t>an</a:t>
            </a:r>
            <a:r>
              <a:rPr lang="it-IT" dirty="0" smtClean="0"/>
              <a:t> </a:t>
            </a:r>
            <a:r>
              <a:rPr lang="it-IT" dirty="0" err="1" smtClean="0"/>
              <a:t>heterorogeneous</a:t>
            </a:r>
            <a:r>
              <a:rPr lang="it-IT" dirty="0" smtClean="0"/>
              <a:t> </a:t>
            </a:r>
            <a:r>
              <a:rPr lang="it-IT" dirty="0" err="1" smtClean="0"/>
              <a:t>computing</a:t>
            </a:r>
            <a:r>
              <a:rPr lang="it-IT" dirty="0" smtClean="0"/>
              <a:t> </a:t>
            </a:r>
            <a:r>
              <a:rPr lang="it-IT" dirty="0" err="1" smtClean="0"/>
              <a:t>environment</a:t>
            </a:r>
            <a:r>
              <a:rPr lang="it-IT" dirty="0" smtClean="0"/>
              <a:t> (HPC/</a:t>
            </a:r>
            <a:r>
              <a:rPr lang="it-IT" dirty="0" err="1" smtClean="0"/>
              <a:t>Cloud</a:t>
            </a:r>
            <a:r>
              <a:rPr lang="it-IT" dirty="0" smtClean="0"/>
              <a:t>)</a:t>
            </a:r>
          </a:p>
          <a:p>
            <a:r>
              <a:rPr lang="it-IT" dirty="0" smtClean="0"/>
              <a:t>An </a:t>
            </a:r>
            <a:r>
              <a:rPr lang="it-IT" i="1" dirty="0" err="1" smtClean="0"/>
              <a:t>ad-hoc</a:t>
            </a:r>
            <a:r>
              <a:rPr lang="it-IT" dirty="0" smtClean="0"/>
              <a:t> </a:t>
            </a:r>
            <a:r>
              <a:rPr lang="it-IT" dirty="0" err="1" smtClean="0"/>
              <a:t>solution</a:t>
            </a:r>
            <a:r>
              <a:rPr lang="it-IT" dirty="0" smtClean="0"/>
              <a:t>, alternative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software-only</a:t>
            </a:r>
            <a:r>
              <a:rPr lang="it-IT" dirty="0" smtClean="0"/>
              <a:t> </a:t>
            </a:r>
            <a:r>
              <a:rPr lang="it-IT" dirty="0" err="1" smtClean="0"/>
              <a:t>approaches</a:t>
            </a:r>
            <a:r>
              <a:rPr lang="it-IT" dirty="0" smtClean="0"/>
              <a:t>.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Training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Study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advanced</a:t>
            </a:r>
            <a:r>
              <a:rPr lang="it-IT" dirty="0" smtClean="0"/>
              <a:t> </a:t>
            </a:r>
            <a:r>
              <a:rPr lang="it-IT" dirty="0" err="1" smtClean="0"/>
              <a:t>algebraic</a:t>
            </a:r>
            <a:r>
              <a:rPr lang="it-IT" dirty="0" smtClean="0"/>
              <a:t> </a:t>
            </a:r>
            <a:r>
              <a:rPr lang="it-IT" dirty="0" err="1" smtClean="0"/>
              <a:t>topics</a:t>
            </a:r>
            <a:endParaRPr lang="it-IT" dirty="0" smtClean="0"/>
          </a:p>
          <a:p>
            <a:r>
              <a:rPr lang="it-IT" dirty="0" err="1" smtClean="0"/>
              <a:t>Study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best </a:t>
            </a:r>
            <a:r>
              <a:rPr lang="it-IT" dirty="0" err="1" smtClean="0"/>
              <a:t>algorithms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the </a:t>
            </a:r>
            <a:r>
              <a:rPr lang="it-IT" dirty="0" err="1" smtClean="0"/>
              <a:t>most</a:t>
            </a:r>
            <a:r>
              <a:rPr lang="it-IT" dirty="0" smtClean="0"/>
              <a:t> </a:t>
            </a:r>
            <a:r>
              <a:rPr lang="it-IT" dirty="0" err="1" smtClean="0"/>
              <a:t>critical</a:t>
            </a:r>
            <a:r>
              <a:rPr lang="it-IT" dirty="0" smtClean="0"/>
              <a:t> </a:t>
            </a:r>
            <a:r>
              <a:rPr lang="it-IT" dirty="0" err="1" smtClean="0"/>
              <a:t>operations</a:t>
            </a:r>
            <a:r>
              <a:rPr lang="it-IT" dirty="0" smtClean="0"/>
              <a:t>: </a:t>
            </a:r>
            <a:r>
              <a:rPr lang="it-IT" dirty="0" smtClean="0"/>
              <a:t>modular </a:t>
            </a:r>
            <a:r>
              <a:rPr lang="it-IT" dirty="0" err="1" smtClean="0"/>
              <a:t>addition</a:t>
            </a:r>
            <a:r>
              <a:rPr lang="it-IT" dirty="0" smtClean="0"/>
              <a:t>/</a:t>
            </a:r>
            <a:r>
              <a:rPr lang="it-IT" dirty="0" err="1" smtClean="0"/>
              <a:t>multiplication</a:t>
            </a:r>
            <a:r>
              <a:rPr lang="it-IT" dirty="0" smtClean="0"/>
              <a:t> </a:t>
            </a:r>
            <a:r>
              <a:rPr lang="it-IT" dirty="0" smtClean="0"/>
              <a:t>on </a:t>
            </a:r>
            <a:r>
              <a:rPr lang="it-IT" dirty="0" err="1" smtClean="0"/>
              <a:t>very</a:t>
            </a:r>
            <a:r>
              <a:rPr lang="it-IT" dirty="0" smtClean="0"/>
              <a:t> long </a:t>
            </a:r>
            <a:r>
              <a:rPr lang="it-IT" dirty="0" err="1" smtClean="0"/>
              <a:t>operands</a:t>
            </a:r>
            <a:r>
              <a:rPr lang="it-IT" dirty="0" smtClean="0"/>
              <a:t> </a:t>
            </a:r>
            <a:r>
              <a:rPr lang="it-IT" dirty="0" smtClean="0"/>
              <a:t>(~ 100K </a:t>
            </a:r>
            <a:r>
              <a:rPr lang="it-IT" dirty="0" err="1" smtClean="0"/>
              <a:t>bits</a:t>
            </a:r>
            <a:r>
              <a:rPr lang="it-IT" dirty="0" smtClean="0"/>
              <a:t>)</a:t>
            </a:r>
            <a:endParaRPr lang="it-IT" dirty="0" smtClean="0"/>
          </a:p>
          <a:p>
            <a:r>
              <a:rPr lang="it-IT" dirty="0" err="1" smtClean="0"/>
              <a:t>Study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state-of-the-art</a:t>
            </a:r>
            <a:r>
              <a:rPr lang="it-IT" dirty="0" smtClean="0"/>
              <a:t> </a:t>
            </a:r>
            <a:r>
              <a:rPr lang="it-IT" dirty="0" err="1" smtClean="0"/>
              <a:t>research</a:t>
            </a:r>
            <a:r>
              <a:rPr lang="it-IT" dirty="0" smtClean="0"/>
              <a:t>:</a:t>
            </a:r>
          </a:p>
          <a:p>
            <a:pPr lvl="1"/>
            <a:r>
              <a:rPr lang="it-IT" dirty="0" err="1" smtClean="0"/>
              <a:t>Most</a:t>
            </a:r>
            <a:r>
              <a:rPr lang="it-IT" dirty="0" smtClean="0"/>
              <a:t> </a:t>
            </a:r>
            <a:r>
              <a:rPr lang="it-IT" dirty="0" err="1" smtClean="0"/>
              <a:t>solutions</a:t>
            </a:r>
            <a:r>
              <a:rPr lang="it-IT" dirty="0" smtClean="0"/>
              <a:t> are CPU/GPU </a:t>
            </a:r>
            <a:r>
              <a:rPr lang="it-IT" dirty="0" err="1" smtClean="0"/>
              <a:t>based</a:t>
            </a:r>
            <a:endParaRPr lang="it-IT" dirty="0" smtClean="0"/>
          </a:p>
          <a:p>
            <a:pPr lvl="1"/>
            <a:r>
              <a:rPr lang="it-IT" dirty="0" smtClean="0"/>
              <a:t>Just a </a:t>
            </a:r>
            <a:r>
              <a:rPr lang="it-IT" dirty="0" err="1" smtClean="0"/>
              <a:t>few</a:t>
            </a:r>
            <a:r>
              <a:rPr lang="it-IT" dirty="0" smtClean="0"/>
              <a:t> are FPGA/ASIC </a:t>
            </a:r>
            <a:r>
              <a:rPr lang="it-IT" dirty="0" err="1" smtClean="0"/>
              <a:t>based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Our</a:t>
            </a:r>
            <a:r>
              <a:rPr lang="it-IT" dirty="0" smtClean="0"/>
              <a:t> </a:t>
            </a:r>
            <a:r>
              <a:rPr lang="it-IT" dirty="0" err="1" smtClean="0"/>
              <a:t>contribute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Design </a:t>
            </a:r>
            <a:r>
              <a:rPr lang="it-IT" dirty="0" err="1" smtClean="0"/>
              <a:t>of</a:t>
            </a:r>
            <a:r>
              <a:rPr lang="it-IT" dirty="0" smtClean="0"/>
              <a:t> a </a:t>
            </a:r>
            <a:r>
              <a:rPr lang="it-IT" dirty="0" err="1" smtClean="0"/>
              <a:t>distributed</a:t>
            </a:r>
            <a:r>
              <a:rPr lang="it-IT" dirty="0" smtClean="0"/>
              <a:t> on-chip </a:t>
            </a:r>
            <a:r>
              <a:rPr lang="it-IT" dirty="0" err="1" smtClean="0"/>
              <a:t>accelerator</a:t>
            </a:r>
            <a:endParaRPr lang="it-IT" dirty="0" smtClean="0"/>
          </a:p>
          <a:p>
            <a:r>
              <a:rPr lang="it-IT" dirty="0" err="1" smtClean="0"/>
              <a:t>Easily</a:t>
            </a:r>
            <a:r>
              <a:rPr lang="it-IT" dirty="0" smtClean="0"/>
              <a:t> </a:t>
            </a:r>
            <a:r>
              <a:rPr lang="it-IT" dirty="0" err="1" smtClean="0"/>
              <a:t>scalable</a:t>
            </a:r>
            <a:r>
              <a:rPr lang="it-IT" dirty="0" smtClean="0"/>
              <a:t> </a:t>
            </a:r>
            <a:r>
              <a:rPr lang="it-IT" dirty="0" err="1" smtClean="0"/>
              <a:t>wrt</a:t>
            </a:r>
            <a:r>
              <a:rPr lang="it-IT" dirty="0" smtClean="0"/>
              <a:t> </a:t>
            </a:r>
            <a:r>
              <a:rPr lang="it-IT" dirty="0" err="1" smtClean="0"/>
              <a:t>shared</a:t>
            </a:r>
            <a:r>
              <a:rPr lang="it-IT" dirty="0" smtClean="0"/>
              <a:t> </a:t>
            </a:r>
            <a:r>
              <a:rPr lang="it-IT" dirty="0" err="1" smtClean="0"/>
              <a:t>memory</a:t>
            </a:r>
            <a:r>
              <a:rPr lang="it-IT" dirty="0" smtClean="0"/>
              <a:t> </a:t>
            </a:r>
            <a:r>
              <a:rPr lang="it-IT" dirty="0" err="1" smtClean="0"/>
              <a:t>approach</a:t>
            </a:r>
            <a:r>
              <a:rPr lang="it-IT" dirty="0" smtClean="0"/>
              <a:t> </a:t>
            </a:r>
            <a:r>
              <a:rPr lang="it-IT" dirty="0" err="1" smtClean="0"/>
              <a:t>used</a:t>
            </a:r>
            <a:r>
              <a:rPr lang="it-IT" dirty="0" smtClean="0"/>
              <a:t> in </a:t>
            </a:r>
            <a:r>
              <a:rPr lang="it-IT" dirty="0" err="1" smtClean="0"/>
              <a:t>existing</a:t>
            </a:r>
            <a:r>
              <a:rPr lang="it-IT" dirty="0" smtClean="0"/>
              <a:t> </a:t>
            </a:r>
            <a:r>
              <a:rPr lang="it-IT" dirty="0" err="1" smtClean="0"/>
              <a:t>literature</a:t>
            </a:r>
            <a:endParaRPr lang="it-IT" dirty="0" smtClean="0"/>
          </a:p>
          <a:p>
            <a:r>
              <a:rPr lang="it-IT" dirty="0" err="1" smtClean="0"/>
              <a:t>Suitable</a:t>
            </a:r>
            <a:r>
              <a:rPr lang="it-IT" dirty="0" smtClean="0"/>
              <a:t> </a:t>
            </a:r>
            <a:r>
              <a:rPr lang="it-IT" dirty="0" err="1" smtClean="0"/>
              <a:t>also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off-chip scenario (e.g. more </a:t>
            </a:r>
            <a:r>
              <a:rPr lang="it-IT" dirty="0" err="1" smtClean="0"/>
              <a:t>boards</a:t>
            </a:r>
            <a:r>
              <a:rPr lang="it-IT" dirty="0" smtClean="0"/>
              <a:t> </a:t>
            </a:r>
            <a:r>
              <a:rPr lang="it-IT" dirty="0" err="1" smtClean="0"/>
              <a:t>interconnected</a:t>
            </a:r>
            <a:endParaRPr lang="it-IT" dirty="0" smtClean="0"/>
          </a:p>
          <a:p>
            <a:r>
              <a:rPr lang="it-IT" dirty="0" err="1" smtClean="0"/>
              <a:t>FPGA-specific</a:t>
            </a:r>
            <a:r>
              <a:rPr lang="it-IT" dirty="0" smtClean="0"/>
              <a:t> </a:t>
            </a:r>
            <a:r>
              <a:rPr lang="it-IT" dirty="0" err="1" smtClean="0"/>
              <a:t>optimizations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First </a:t>
            </a:r>
            <a:r>
              <a:rPr lang="it-IT" dirty="0" err="1" smtClean="0"/>
              <a:t>Results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Currently</a:t>
            </a:r>
            <a:r>
              <a:rPr lang="it-IT" dirty="0" smtClean="0"/>
              <a:t>, </a:t>
            </a:r>
            <a:r>
              <a:rPr lang="it-IT" dirty="0" err="1" smtClean="0"/>
              <a:t>most</a:t>
            </a:r>
            <a:r>
              <a:rPr lang="it-IT" dirty="0" smtClean="0"/>
              <a:t> key </a:t>
            </a:r>
            <a:r>
              <a:rPr lang="it-IT" dirty="0" err="1" smtClean="0"/>
              <a:t>component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been</a:t>
            </a:r>
            <a:r>
              <a:rPr lang="it-IT" dirty="0" smtClean="0"/>
              <a:t> </a:t>
            </a:r>
            <a:r>
              <a:rPr lang="it-IT" dirty="0" err="1" smtClean="0"/>
              <a:t>developed</a:t>
            </a:r>
            <a:r>
              <a:rPr lang="it-IT" dirty="0" smtClean="0"/>
              <a:t> and </a:t>
            </a:r>
            <a:r>
              <a:rPr lang="it-IT" dirty="0" err="1" smtClean="0"/>
              <a:t>tested</a:t>
            </a:r>
            <a:r>
              <a:rPr lang="it-IT" dirty="0" smtClean="0"/>
              <a:t>.</a:t>
            </a:r>
          </a:p>
          <a:p>
            <a:r>
              <a:rPr lang="it-IT" dirty="0" err="1" smtClean="0"/>
              <a:t>Preliminary</a:t>
            </a:r>
            <a:r>
              <a:rPr lang="it-IT" dirty="0" smtClean="0"/>
              <a:t> </a:t>
            </a:r>
            <a:r>
              <a:rPr lang="it-IT" dirty="0" err="1" smtClean="0"/>
              <a:t>results</a:t>
            </a:r>
            <a:r>
              <a:rPr lang="it-IT" dirty="0" smtClean="0"/>
              <a:t> show a </a:t>
            </a:r>
            <a:r>
              <a:rPr lang="it-IT" dirty="0" err="1" smtClean="0"/>
              <a:t>substantial</a:t>
            </a:r>
            <a:r>
              <a:rPr lang="it-IT" dirty="0" smtClean="0"/>
              <a:t> performance </a:t>
            </a:r>
            <a:r>
              <a:rPr lang="it-IT" dirty="0" err="1" smtClean="0"/>
              <a:t>speed-up</a:t>
            </a:r>
            <a:r>
              <a:rPr lang="it-IT" dirty="0" smtClean="0"/>
              <a:t> and </a:t>
            </a:r>
            <a:r>
              <a:rPr lang="it-IT" dirty="0" err="1" smtClean="0"/>
              <a:t>lower</a:t>
            </a:r>
            <a:r>
              <a:rPr lang="it-IT" dirty="0" smtClean="0"/>
              <a:t> </a:t>
            </a:r>
            <a:r>
              <a:rPr lang="it-IT" dirty="0" err="1" smtClean="0"/>
              <a:t>resource</a:t>
            </a:r>
            <a:r>
              <a:rPr lang="it-IT" dirty="0" smtClean="0"/>
              <a:t> </a:t>
            </a:r>
            <a:r>
              <a:rPr lang="it-IT" dirty="0" err="1" smtClean="0"/>
              <a:t>usage</a:t>
            </a:r>
            <a:r>
              <a:rPr lang="it-IT" dirty="0" smtClean="0"/>
              <a:t> </a:t>
            </a:r>
            <a:r>
              <a:rPr lang="it-IT" dirty="0" err="1" smtClean="0"/>
              <a:t>wrt</a:t>
            </a:r>
            <a:r>
              <a:rPr lang="it-IT" dirty="0" smtClean="0"/>
              <a:t> </a:t>
            </a:r>
            <a:r>
              <a:rPr lang="it-IT" dirty="0" err="1" smtClean="0"/>
              <a:t>similar</a:t>
            </a:r>
            <a:r>
              <a:rPr lang="it-IT" dirty="0" smtClean="0"/>
              <a:t> </a:t>
            </a:r>
            <a:r>
              <a:rPr lang="it-IT" dirty="0" err="1" smtClean="0"/>
              <a:t>solutions</a:t>
            </a:r>
            <a:endParaRPr lang="it-IT" dirty="0" smtClean="0"/>
          </a:p>
          <a:p>
            <a:r>
              <a:rPr lang="it-IT" dirty="0" err="1" smtClean="0"/>
              <a:t>Next</a:t>
            </a:r>
            <a:r>
              <a:rPr lang="it-IT" dirty="0" smtClean="0"/>
              <a:t> </a:t>
            </a:r>
            <a:r>
              <a:rPr lang="it-IT" dirty="0" err="1" smtClean="0"/>
              <a:t>steps</a:t>
            </a:r>
            <a:r>
              <a:rPr lang="it-IT" dirty="0" smtClean="0"/>
              <a:t>: put </a:t>
            </a:r>
            <a:r>
              <a:rPr lang="it-IT" dirty="0" err="1" smtClean="0"/>
              <a:t>together</a:t>
            </a:r>
            <a:r>
              <a:rPr lang="it-IT" dirty="0" smtClean="0"/>
              <a:t> the </a:t>
            </a:r>
            <a:r>
              <a:rPr lang="it-IT" dirty="0" err="1" smtClean="0"/>
              <a:t>whole</a:t>
            </a:r>
            <a:r>
              <a:rPr lang="it-IT" dirty="0" smtClean="0"/>
              <a:t> </a:t>
            </a:r>
            <a:r>
              <a:rPr lang="it-IT" dirty="0" err="1" smtClean="0"/>
              <a:t>distributed</a:t>
            </a:r>
            <a:r>
              <a:rPr lang="it-IT" dirty="0" smtClean="0"/>
              <a:t> </a:t>
            </a:r>
            <a:r>
              <a:rPr lang="it-IT" dirty="0" err="1" smtClean="0"/>
              <a:t>architecture</a:t>
            </a:r>
            <a:r>
              <a:rPr lang="it-IT" dirty="0" smtClean="0"/>
              <a:t>, </a:t>
            </a:r>
            <a:r>
              <a:rPr lang="it-IT" dirty="0" err="1" smtClean="0"/>
              <a:t>physical</a:t>
            </a:r>
            <a:r>
              <a:rPr lang="it-IT" dirty="0" smtClean="0"/>
              <a:t> </a:t>
            </a:r>
            <a:r>
              <a:rPr lang="it-IT" dirty="0" err="1" smtClean="0"/>
              <a:t>verification</a:t>
            </a:r>
            <a:r>
              <a:rPr lang="it-IT" dirty="0" smtClean="0"/>
              <a:t> (</a:t>
            </a:r>
            <a:r>
              <a:rPr lang="it-IT" dirty="0" err="1" smtClean="0"/>
              <a:t>FPGA-in-the-loop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Products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 smtClean="0"/>
              <a:t>Altera’s</a:t>
            </a:r>
            <a:r>
              <a:rPr lang="it-IT" dirty="0" smtClean="0"/>
              <a:t> </a:t>
            </a:r>
            <a:r>
              <a:rPr lang="en-US" i="1" dirty="0" smtClean="0"/>
              <a:t>Innovate Europe Context, Best Project in </a:t>
            </a:r>
            <a:r>
              <a:rPr lang="en-US" i="1" dirty="0" err="1" smtClean="0"/>
              <a:t>SoC</a:t>
            </a:r>
            <a:r>
              <a:rPr lang="en-US" i="1" dirty="0" smtClean="0"/>
              <a:t> Design </a:t>
            </a:r>
            <a:r>
              <a:rPr lang="en-US" dirty="0" smtClean="0"/>
              <a:t>award.</a:t>
            </a:r>
          </a:p>
          <a:p>
            <a:r>
              <a:rPr lang="en-US" dirty="0" smtClean="0"/>
              <a:t>Two accepted articles for: </a:t>
            </a:r>
          </a:p>
          <a:p>
            <a:pPr lvl="1"/>
            <a:r>
              <a:rPr lang="en-US" dirty="0" smtClean="0"/>
              <a:t>10th International Conference on P2P, Parallel, Grid, Cloud and Internet Computing</a:t>
            </a:r>
          </a:p>
          <a:p>
            <a:pPr lvl="1"/>
            <a:r>
              <a:rPr lang="en-US" dirty="0" smtClean="0"/>
              <a:t>3rd International Workshop on Cloud and Distributed System Applications</a:t>
            </a:r>
          </a:p>
          <a:p>
            <a:r>
              <a:rPr lang="en-US" dirty="0" smtClean="0"/>
              <a:t>A third article submitted for </a:t>
            </a:r>
            <a:r>
              <a:rPr lang="en-US" i="1" dirty="0" smtClean="0"/>
              <a:t>Design Automation and Test in Europe (DATE16)</a:t>
            </a:r>
            <a:endParaRPr lang="it-IT" i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Current</a:t>
            </a:r>
            <a:r>
              <a:rPr lang="it-IT" dirty="0" smtClean="0"/>
              <a:t> work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Project </a:t>
            </a:r>
            <a:r>
              <a:rPr lang="it-IT" dirty="0" err="1" smtClean="0"/>
              <a:t>proposal</a:t>
            </a:r>
            <a:r>
              <a:rPr lang="it-IT" dirty="0" smtClean="0"/>
              <a:t> </a:t>
            </a:r>
            <a:r>
              <a:rPr lang="it-IT" dirty="0" err="1" smtClean="0"/>
              <a:t>which</a:t>
            </a:r>
            <a:r>
              <a:rPr lang="it-IT" dirty="0" smtClean="0"/>
              <a:t> integrate </a:t>
            </a:r>
            <a:r>
              <a:rPr lang="it-IT" dirty="0" err="1" smtClean="0"/>
              <a:t>Homomorphic</a:t>
            </a:r>
            <a:r>
              <a:rPr lang="it-IT" dirty="0" smtClean="0"/>
              <a:t> </a:t>
            </a:r>
            <a:r>
              <a:rPr lang="it-IT" dirty="0" err="1" smtClean="0"/>
              <a:t>Encryption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Information Flow </a:t>
            </a:r>
            <a:r>
              <a:rPr lang="it-IT" dirty="0" err="1" smtClean="0"/>
              <a:t>Control</a:t>
            </a:r>
            <a:r>
              <a:rPr lang="it-IT" dirty="0" smtClean="0"/>
              <a:t> </a:t>
            </a:r>
            <a:r>
              <a:rPr lang="it-IT" dirty="0" err="1" smtClean="0"/>
              <a:t>techniques</a:t>
            </a:r>
            <a:r>
              <a:rPr lang="it-IT" dirty="0" smtClean="0"/>
              <a:t>.</a:t>
            </a:r>
          </a:p>
          <a:p>
            <a:r>
              <a:rPr lang="it-IT" dirty="0" smtClean="0"/>
              <a:t>Mixing </a:t>
            </a:r>
            <a:r>
              <a:rPr lang="it-IT" dirty="0" err="1" smtClean="0"/>
              <a:t>computing</a:t>
            </a:r>
            <a:r>
              <a:rPr lang="it-IT" dirty="0" smtClean="0"/>
              <a:t> on </a:t>
            </a:r>
            <a:r>
              <a:rPr lang="it-IT" dirty="0" err="1" smtClean="0"/>
              <a:t>uncrypted</a:t>
            </a:r>
            <a:r>
              <a:rPr lang="it-IT" dirty="0" smtClean="0"/>
              <a:t> and </a:t>
            </a:r>
            <a:r>
              <a:rPr lang="it-IT" dirty="0" err="1" smtClean="0"/>
              <a:t>crypted</a:t>
            </a:r>
            <a:r>
              <a:rPr lang="it-IT" dirty="0" smtClean="0"/>
              <a:t> data</a:t>
            </a:r>
          </a:p>
          <a:p>
            <a:r>
              <a:rPr lang="it-IT" dirty="0" err="1" smtClean="0"/>
              <a:t>Prevent</a:t>
            </a:r>
            <a:r>
              <a:rPr lang="it-IT" dirty="0" smtClean="0"/>
              <a:t> information </a:t>
            </a:r>
            <a:r>
              <a:rPr lang="it-IT" dirty="0" err="1" smtClean="0"/>
              <a:t>leakage</a:t>
            </a:r>
            <a:r>
              <a:rPr lang="it-IT" dirty="0" smtClean="0"/>
              <a:t> </a:t>
            </a:r>
            <a:r>
              <a:rPr lang="it-IT" dirty="0" err="1" smtClean="0"/>
              <a:t>through</a:t>
            </a:r>
            <a:r>
              <a:rPr lang="it-IT" dirty="0" smtClean="0"/>
              <a:t> </a:t>
            </a:r>
            <a:r>
              <a:rPr lang="it-IT" dirty="0" err="1" smtClean="0"/>
              <a:t>language</a:t>
            </a:r>
            <a:r>
              <a:rPr lang="it-IT" dirty="0" smtClean="0"/>
              <a:t> </a:t>
            </a:r>
            <a:r>
              <a:rPr lang="it-IT" dirty="0" err="1" smtClean="0"/>
              <a:t>semantics</a:t>
            </a:r>
            <a:endParaRPr lang="it-IT" dirty="0" smtClean="0"/>
          </a:p>
          <a:p>
            <a:r>
              <a:rPr lang="it-IT" dirty="0" err="1" smtClean="0"/>
              <a:t>Static</a:t>
            </a:r>
            <a:r>
              <a:rPr lang="it-IT" dirty="0" smtClean="0"/>
              <a:t> (compiler) or </a:t>
            </a:r>
            <a:r>
              <a:rPr lang="it-IT" dirty="0" err="1" smtClean="0"/>
              <a:t>dynamic</a:t>
            </a:r>
            <a:r>
              <a:rPr lang="it-IT" dirty="0" smtClean="0"/>
              <a:t> (monitor) </a:t>
            </a:r>
            <a:r>
              <a:rPr lang="it-IT" dirty="0" err="1" smtClean="0"/>
              <a:t>approaches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894</TotalTime>
  <Words>393</Words>
  <Application>Microsoft Office PowerPoint</Application>
  <PresentationFormat>Presentazione su schermo (4:3)</PresentationFormat>
  <Paragraphs>79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Domenico Argenziano Tutor: Alessandro Cilardo XXX Cycle - I year presentation</vt:lpstr>
      <vt:lpstr>Background</vt:lpstr>
      <vt:lpstr>Homomorphic Encryption</vt:lpstr>
      <vt:lpstr>Our goal</vt:lpstr>
      <vt:lpstr>Training</vt:lpstr>
      <vt:lpstr>Our contribute</vt:lpstr>
      <vt:lpstr>First Results</vt:lpstr>
      <vt:lpstr>Products</vt:lpstr>
      <vt:lpstr>Current work</vt:lpstr>
      <vt:lpstr>Project WISCH</vt:lpstr>
      <vt:lpstr>TEE Architecture</vt:lpstr>
      <vt:lpstr>1°  year credits</vt:lpstr>
      <vt:lpstr>Next year training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Surname XXIX Cycle I year presentation</dc:title>
  <dc:creator>Daniele</dc:creator>
  <cp:lastModifiedBy>Domenico</cp:lastModifiedBy>
  <cp:revision>34</cp:revision>
  <cp:lastPrinted>2015-02-18T13:08:33Z</cp:lastPrinted>
  <dcterms:created xsi:type="dcterms:W3CDTF">2015-02-18T11:42:09Z</dcterms:created>
  <dcterms:modified xsi:type="dcterms:W3CDTF">2015-11-02T16:37:47Z</dcterms:modified>
</cp:coreProperties>
</file>