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64C9-3627-415C-AAFA-C3176265E098}" type="datetimeFigureOut">
              <a:rPr lang="it-IT" smtClean="0"/>
              <a:t>18/02/2015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5CCD-BB7A-4E24-95E6-502FDC415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31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74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09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9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9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4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80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16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82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0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3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84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Name</a:t>
            </a:r>
            <a:r>
              <a:rPr lang="it-IT" dirty="0" smtClean="0"/>
              <a:t> </a:t>
            </a:r>
            <a:r>
              <a:rPr lang="it-IT" dirty="0" err="1" smtClean="0"/>
              <a:t>Surname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Tutor: </a:t>
            </a:r>
            <a:r>
              <a:rPr lang="it-IT" sz="3600" dirty="0" err="1" smtClean="0"/>
              <a:t>Name</a:t>
            </a:r>
            <a:r>
              <a:rPr lang="it-IT" sz="3600" dirty="0" smtClean="0"/>
              <a:t> </a:t>
            </a:r>
            <a:r>
              <a:rPr lang="it-IT" sz="3600" dirty="0" err="1" smtClean="0"/>
              <a:t>Surname</a:t>
            </a:r>
            <a:r>
              <a:rPr lang="it-IT" sz="3600" dirty="0" smtClean="0"/>
              <a:t> – co-Tutor: </a:t>
            </a:r>
            <a:r>
              <a:rPr lang="it-IT" sz="3600" dirty="0" err="1" smtClean="0"/>
              <a:t>If</a:t>
            </a:r>
            <a:r>
              <a:rPr lang="it-IT" sz="3600" dirty="0" smtClean="0"/>
              <a:t> the Case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700" dirty="0" smtClean="0"/>
              <a:t>XXIX </a:t>
            </a:r>
            <a:r>
              <a:rPr lang="it-IT" sz="2700" dirty="0" err="1" smtClean="0"/>
              <a:t>Cycle</a:t>
            </a:r>
            <a:r>
              <a:rPr lang="it-IT" sz="2700" dirty="0" smtClean="0"/>
              <a:t> - I </a:t>
            </a:r>
            <a:r>
              <a:rPr lang="it-IT" sz="2700" dirty="0" err="1" smtClean="0"/>
              <a:t>year</a:t>
            </a:r>
            <a:r>
              <a:rPr lang="it-IT" sz="2700" dirty="0" smtClean="0"/>
              <a:t> </a:t>
            </a:r>
            <a:r>
              <a:rPr lang="it-IT" sz="2700" dirty="0" err="1" smtClean="0"/>
              <a:t>presentation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Title of the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16632"/>
            <a:ext cx="2857500" cy="1631633"/>
          </a:xfrm>
          <a:prstGeom prst="rect">
            <a:avLst/>
          </a:prstGeom>
        </p:spPr>
      </p:pic>
      <p:pic>
        <p:nvPicPr>
          <p:cNvPr id="3074" name="Picture 2" descr="C:\Users\Daniele\Desktop\Daniele\Università\Dottorato\Dottorato ITEE\Sito Web\logo un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70" y="6021288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Template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Cover</a:t>
            </a:r>
          </a:p>
          <a:p>
            <a:pPr lvl="1"/>
            <a:r>
              <a:rPr lang="en-US" dirty="0" smtClean="0"/>
              <a:t>Your background</a:t>
            </a:r>
          </a:p>
          <a:p>
            <a:pPr lvl="2"/>
            <a:r>
              <a:rPr lang="en-US" dirty="0" smtClean="0"/>
              <a:t>Graduation MS, DIETI group, </a:t>
            </a:r>
            <a:r>
              <a:rPr lang="en-US" dirty="0" err="1" smtClean="0"/>
              <a:t>cooperations</a:t>
            </a:r>
            <a:r>
              <a:rPr lang="en-US" dirty="0" smtClean="0"/>
              <a:t> (mostly written)</a:t>
            </a:r>
          </a:p>
          <a:p>
            <a:pPr lvl="2"/>
            <a:r>
              <a:rPr lang="en-US" dirty="0" smtClean="0"/>
              <a:t>Type of fellowship</a:t>
            </a:r>
          </a:p>
          <a:p>
            <a:pPr lvl="1"/>
            <a:r>
              <a:rPr lang="en-US" dirty="0" smtClean="0"/>
              <a:t>Your problem</a:t>
            </a:r>
          </a:p>
          <a:p>
            <a:pPr lvl="2"/>
            <a:r>
              <a:rPr lang="en-US" dirty="0" smtClean="0"/>
              <a:t>Specific (1 minutes)</a:t>
            </a:r>
          </a:p>
          <a:p>
            <a:pPr lvl="1"/>
            <a:r>
              <a:rPr lang="en-US" dirty="0" smtClean="0"/>
              <a:t>Your research activity (3 minutes)</a:t>
            </a:r>
          </a:p>
          <a:p>
            <a:pPr lvl="2"/>
            <a:r>
              <a:rPr lang="en-US" dirty="0" smtClean="0"/>
              <a:t>idea, methodology, developments, expected results, validation</a:t>
            </a:r>
          </a:p>
          <a:p>
            <a:pPr lvl="1"/>
            <a:r>
              <a:rPr lang="en-US" dirty="0" smtClean="0"/>
              <a:t>Your products</a:t>
            </a:r>
          </a:p>
          <a:p>
            <a:pPr lvl="2"/>
            <a:r>
              <a:rPr lang="en-US" dirty="0" smtClean="0"/>
              <a:t>List and mention</a:t>
            </a:r>
          </a:p>
          <a:p>
            <a:pPr lvl="1"/>
            <a:r>
              <a:rPr lang="en-US" dirty="0" smtClean="0"/>
              <a:t>Next years</a:t>
            </a:r>
          </a:p>
          <a:p>
            <a:pPr lvl="2"/>
            <a:r>
              <a:rPr lang="en-US" dirty="0" smtClean="0"/>
              <a:t>I year credits (table, mark in red if discrepancies occurs with PhD web site table) </a:t>
            </a:r>
          </a:p>
          <a:p>
            <a:pPr lvl="2"/>
            <a:r>
              <a:rPr lang="en-US" dirty="0" smtClean="0"/>
              <a:t>Specific objects(say)</a:t>
            </a:r>
          </a:p>
          <a:p>
            <a:pPr lvl="2"/>
            <a:r>
              <a:rPr lang="en-US" dirty="0" smtClean="0"/>
              <a:t>Table for training (expected credits) no words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err="1" smtClean="0"/>
              <a:t>Name</a:t>
            </a:r>
            <a:r>
              <a:rPr lang="it-IT" sz="2000" dirty="0" smtClean="0"/>
              <a:t> </a:t>
            </a:r>
            <a:r>
              <a:rPr lang="it-IT" sz="2000" dirty="0" err="1" smtClean="0"/>
              <a:t>Surname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7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90</Words>
  <Application>Microsoft Office PowerPoint</Application>
  <PresentationFormat>Presentazione su schermo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Name Surname Tutor: Name Surname – co-Tutor: If the Case XXIX Cycle - I year presentation</vt:lpstr>
      <vt:lpstr>Template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 XXIX Cycle I year presentation</dc:title>
  <dc:creator>Daniele</dc:creator>
  <cp:lastModifiedBy>Daniele</cp:lastModifiedBy>
  <cp:revision>22</cp:revision>
  <cp:lastPrinted>2015-02-18T13:08:33Z</cp:lastPrinted>
  <dcterms:created xsi:type="dcterms:W3CDTF">2015-02-18T11:42:09Z</dcterms:created>
  <dcterms:modified xsi:type="dcterms:W3CDTF">2015-02-19T01:17:47Z</dcterms:modified>
</cp:coreProperties>
</file>